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40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441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8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93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122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319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788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662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32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73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92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99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32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3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34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806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661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155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757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682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363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506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321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245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006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381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952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21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64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0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27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80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40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93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47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EB369-435A-4351-8772-C4E31F823C95}" type="datetimeFigureOut">
              <a:rPr lang="el-GR" smtClean="0"/>
              <a:t>7/11/2016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49C0-898D-45C4-A303-C9010498CBF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253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665" y="420756"/>
            <a:ext cx="3655935" cy="2424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Η αληθινή νηστεία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Ομάδα: </a:t>
            </a:r>
            <a:r>
              <a:rPr lang="el-GR" dirty="0" err="1"/>
              <a:t>ερίδησ</a:t>
            </a:r>
            <a:endParaRPr lang="el-GR" dirty="0"/>
          </a:p>
          <a:p>
            <a:r>
              <a:rPr lang="el-GR" dirty="0"/>
              <a:t>Μέλη: Παναγιώτης </a:t>
            </a:r>
            <a:r>
              <a:rPr lang="el-GR" dirty="0" err="1"/>
              <a:t>μαγοσ</a:t>
            </a:r>
            <a:r>
              <a:rPr lang="el-GR" dirty="0"/>
              <a:t>, </a:t>
            </a:r>
            <a:r>
              <a:rPr lang="el-GR" dirty="0" err="1"/>
              <a:t>βαγγελησ</a:t>
            </a:r>
            <a:r>
              <a:rPr lang="el-GR" dirty="0"/>
              <a:t> </a:t>
            </a:r>
            <a:r>
              <a:rPr lang="el-GR" dirty="0" err="1"/>
              <a:t>παναγιωτακησ</a:t>
            </a:r>
            <a:r>
              <a:rPr lang="el-GR" dirty="0"/>
              <a:t>, </a:t>
            </a:r>
            <a:r>
              <a:rPr lang="el-GR" dirty="0" err="1"/>
              <a:t>δαναη</a:t>
            </a:r>
            <a:r>
              <a:rPr lang="el-GR" dirty="0"/>
              <a:t> </a:t>
            </a:r>
            <a:r>
              <a:rPr lang="el-GR" dirty="0" err="1"/>
              <a:t>μπιφσα</a:t>
            </a:r>
            <a:r>
              <a:rPr lang="el-GR" dirty="0"/>
              <a:t>, </a:t>
            </a:r>
            <a:r>
              <a:rPr lang="el-GR" dirty="0" err="1"/>
              <a:t>κατερινα</a:t>
            </a:r>
            <a:r>
              <a:rPr lang="el-GR" dirty="0"/>
              <a:t> </a:t>
            </a:r>
            <a:r>
              <a:rPr lang="el-GR" dirty="0" err="1"/>
              <a:t>φαρμακη</a:t>
            </a:r>
            <a:r>
              <a:rPr lang="el-GR" dirty="0"/>
              <a:t>, </a:t>
            </a:r>
            <a:r>
              <a:rPr lang="el-GR" dirty="0" err="1"/>
              <a:t>στελα</a:t>
            </a:r>
            <a:r>
              <a:rPr lang="el-GR" dirty="0"/>
              <a:t> </a:t>
            </a:r>
            <a:r>
              <a:rPr lang="el-GR" dirty="0" err="1"/>
              <a:t>τζεκου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294062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περιεχόμενο του διδάγματος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 Ιησούς μιλά για την αληθινή νηστεία. Λέει πως όταν κάνουμε νηστεία, δεν πρέπει να δείχνουμε επίτηδες χάλια ώστε να το καταλαβαίνει ο κόσμος αλλά να φαινόμαστε όπως θέλουμε.</a:t>
            </a:r>
          </a:p>
          <a:p>
            <a:pPr marL="0" indent="0">
              <a:buNone/>
            </a:pPr>
            <a:r>
              <a:rPr lang="el-GR" dirty="0"/>
              <a:t>Ο Θεός ξέρει ότι κάνουμε νηστεία και εκτιμά το ότι το κάνουμε ανεξάρτητα από την εμφάνισή μας.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400" y="4339521"/>
            <a:ext cx="3784600" cy="25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1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νόημά του  κειμένου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Αυτός ο λόγος του Ιησού δε μας διδάσκει μόνο για τη νηστεία, αλλά και για όλα όσα κάνουμε. Μας λέει ότι δεν πρέπει να νοιαζόμαστε για το τι ο κόσμος νομίζει ότι κάνουμε, ούτε να προσποιούμαστε ότι κάνουμε κάτι καλό ενώ στη πραγματικότητα δεν το κάνουμε. Ο Θεός ξέρει καλά πότε κάνουμε κάτι καλό και το εκτιμά, χωρίς να χρειάζεται να το επιδεικνύουμε στους άλλους. Ακόμα, δεν πρέπει να προσποιούμαστε ότι κάνουμε κάτι ή ότι δεν έχουμε κάνει μια  αμαρτία διότι δεν μπορούμε να ξεγελάσουμε τον Θεό.</a:t>
            </a:r>
          </a:p>
        </p:txBody>
      </p:sp>
    </p:spTree>
    <p:extLst>
      <p:ext uri="{BB962C8B-B14F-4D97-AF65-F5344CB8AC3E}">
        <p14:creationId xmlns:p14="http://schemas.microsoft.com/office/powerpoint/2010/main" val="2712947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0" y="2346325"/>
            <a:ext cx="10515600" cy="1325563"/>
          </a:xfrm>
        </p:spPr>
        <p:txBody>
          <a:bodyPr>
            <a:normAutofit/>
          </a:bodyPr>
          <a:lstStyle/>
          <a:p>
            <a:r>
              <a:rPr lang="el-GR" sz="8800" dirty="0"/>
              <a:t>ΤΕΛΟΣ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3671888"/>
            <a:ext cx="6286500" cy="3190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87700" cy="23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54</TotalTime>
  <Words>176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Corbel</vt:lpstr>
      <vt:lpstr>Trebuchet MS</vt:lpstr>
      <vt:lpstr>Tw Cen MT</vt:lpstr>
      <vt:lpstr>Depth</vt:lpstr>
      <vt:lpstr>Circuit</vt:lpstr>
      <vt:lpstr>Η αληθινή νηστεία</vt:lpstr>
      <vt:lpstr>Το περιεχόμενο του διδάγματος</vt:lpstr>
      <vt:lpstr>Το νόημά του  κειμένου</vt:lpstr>
      <vt:lpstr>ΤΕΛΟΣ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αληθινή νηστεία</dc:title>
  <dc:creator>Δημήτρης Μάγος</dc:creator>
  <cp:lastModifiedBy>Δημήτρης Μάγος</cp:lastModifiedBy>
  <cp:revision>10</cp:revision>
  <dcterms:created xsi:type="dcterms:W3CDTF">2016-11-07T15:54:30Z</dcterms:created>
  <dcterms:modified xsi:type="dcterms:W3CDTF">2016-11-07T16:48:45Z</dcterms:modified>
</cp:coreProperties>
</file>