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4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612505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l"/>
              <a:t>&lt;&lt;στείρα&gt;&gt; λέμε αυτήν που δεν μπορεί να κάνει παιδιά.</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l"/>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Προσαρμοσμένη διάταξη">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546E7A"/>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0" y="1057700"/>
            <a:ext cx="9144000" cy="716400"/>
          </a:xfrm>
          <a:prstGeom prst="rect">
            <a:avLst/>
          </a:prstGeom>
          <a:solidFill>
            <a:srgbClr val="78909C"/>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ctrTitle"/>
          </p:nvPr>
        </p:nvSpPr>
        <p:spPr>
          <a:xfrm>
            <a:off x="345650" y="1057700"/>
            <a:ext cx="7172100" cy="716400"/>
          </a:xfrm>
          <a:prstGeom prst="rect">
            <a:avLst/>
          </a:prstGeom>
          <a:noFill/>
        </p:spPr>
        <p:txBody>
          <a:bodyPr lIns="91425" tIns="91425" rIns="91425" bIns="91425" anchor="ctr" anchorCtr="0"/>
          <a:lstStyle>
            <a:lvl1pPr lvl="0" algn="l">
              <a:lnSpc>
                <a:spcPct val="100000"/>
              </a:lnSpc>
              <a:spcBef>
                <a:spcPts val="0"/>
              </a:spcBef>
              <a:spcAft>
                <a:spcPts val="0"/>
              </a:spcAft>
              <a:buClr>
                <a:srgbClr val="FFFFFF"/>
              </a:buClr>
              <a:buSzPct val="100000"/>
              <a:buNone/>
              <a:defRPr sz="2400">
                <a:solidFill>
                  <a:srgbClr val="FFFFFF"/>
                </a:solidFill>
              </a:defRPr>
            </a:lvl1pPr>
            <a:lvl2pPr lvl="1" algn="l">
              <a:lnSpc>
                <a:spcPct val="100000"/>
              </a:lnSpc>
              <a:spcBef>
                <a:spcPts val="0"/>
              </a:spcBef>
              <a:spcAft>
                <a:spcPts val="0"/>
              </a:spcAft>
              <a:buClr>
                <a:srgbClr val="FFFFFF"/>
              </a:buClr>
              <a:buSzPct val="100000"/>
              <a:buNone/>
              <a:defRPr sz="2400">
                <a:solidFill>
                  <a:srgbClr val="FFFFFF"/>
                </a:solidFill>
              </a:defRPr>
            </a:lvl2pPr>
            <a:lvl3pPr lvl="2" algn="l">
              <a:lnSpc>
                <a:spcPct val="100000"/>
              </a:lnSpc>
              <a:spcBef>
                <a:spcPts val="0"/>
              </a:spcBef>
              <a:spcAft>
                <a:spcPts val="0"/>
              </a:spcAft>
              <a:buClr>
                <a:srgbClr val="FFFFFF"/>
              </a:buClr>
              <a:buSzPct val="100000"/>
              <a:buNone/>
              <a:defRPr sz="2400">
                <a:solidFill>
                  <a:srgbClr val="FFFFFF"/>
                </a:solidFill>
              </a:defRPr>
            </a:lvl3pPr>
            <a:lvl4pPr lvl="3" algn="l">
              <a:lnSpc>
                <a:spcPct val="100000"/>
              </a:lnSpc>
              <a:spcBef>
                <a:spcPts val="0"/>
              </a:spcBef>
              <a:spcAft>
                <a:spcPts val="0"/>
              </a:spcAft>
              <a:buClr>
                <a:srgbClr val="FFFFFF"/>
              </a:buClr>
              <a:buSzPct val="100000"/>
              <a:buNone/>
              <a:defRPr sz="2400">
                <a:solidFill>
                  <a:srgbClr val="FFFFFF"/>
                </a:solidFill>
              </a:defRPr>
            </a:lvl4pPr>
            <a:lvl5pPr lvl="4" algn="l">
              <a:lnSpc>
                <a:spcPct val="100000"/>
              </a:lnSpc>
              <a:spcBef>
                <a:spcPts val="0"/>
              </a:spcBef>
              <a:spcAft>
                <a:spcPts val="0"/>
              </a:spcAft>
              <a:buClr>
                <a:srgbClr val="FFFFFF"/>
              </a:buClr>
              <a:buSzPct val="100000"/>
              <a:buNone/>
              <a:defRPr sz="2400">
                <a:solidFill>
                  <a:srgbClr val="FFFFFF"/>
                </a:solidFill>
              </a:defRPr>
            </a:lvl5pPr>
            <a:lvl6pPr lvl="5" algn="l">
              <a:lnSpc>
                <a:spcPct val="100000"/>
              </a:lnSpc>
              <a:spcBef>
                <a:spcPts val="0"/>
              </a:spcBef>
              <a:spcAft>
                <a:spcPts val="0"/>
              </a:spcAft>
              <a:buClr>
                <a:srgbClr val="FFFFFF"/>
              </a:buClr>
              <a:buSzPct val="100000"/>
              <a:buNone/>
              <a:defRPr sz="2400">
                <a:solidFill>
                  <a:srgbClr val="FFFFFF"/>
                </a:solidFill>
              </a:defRPr>
            </a:lvl6pPr>
            <a:lvl7pPr lvl="6" algn="l">
              <a:lnSpc>
                <a:spcPct val="100000"/>
              </a:lnSpc>
              <a:spcBef>
                <a:spcPts val="0"/>
              </a:spcBef>
              <a:spcAft>
                <a:spcPts val="0"/>
              </a:spcAft>
              <a:buClr>
                <a:srgbClr val="FFFFFF"/>
              </a:buClr>
              <a:buSzPct val="100000"/>
              <a:buNone/>
              <a:defRPr sz="2400">
                <a:solidFill>
                  <a:srgbClr val="FFFFFF"/>
                </a:solidFill>
              </a:defRPr>
            </a:lvl7pPr>
            <a:lvl8pPr lvl="7" algn="l">
              <a:lnSpc>
                <a:spcPct val="100000"/>
              </a:lnSpc>
              <a:spcBef>
                <a:spcPts val="0"/>
              </a:spcBef>
              <a:spcAft>
                <a:spcPts val="0"/>
              </a:spcAft>
              <a:buClr>
                <a:srgbClr val="FFFFFF"/>
              </a:buClr>
              <a:buSzPct val="100000"/>
              <a:buNone/>
              <a:defRPr sz="2400">
                <a:solidFill>
                  <a:srgbClr val="FFFFFF"/>
                </a:solidFill>
              </a:defRPr>
            </a:lvl8pPr>
            <a:lvl9pPr lvl="8" algn="l">
              <a:lnSpc>
                <a:spcPct val="100000"/>
              </a:lnSpc>
              <a:spcBef>
                <a:spcPts val="0"/>
              </a:spcBef>
              <a:spcAft>
                <a:spcPts val="0"/>
              </a:spcAft>
              <a:buClr>
                <a:srgbClr val="FFFFFF"/>
              </a:buClr>
              <a:buSzPct val="100000"/>
              <a:buNone/>
              <a:defRPr sz="2400">
                <a:solidFill>
                  <a:srgbClr val="FFFFFF"/>
                </a:solidFill>
              </a:defRPr>
            </a:lvl9pPr>
          </a:lstStyle>
          <a:p>
            <a:endParaRPr/>
          </a:p>
        </p:txBody>
      </p:sp>
      <p:sp>
        <p:nvSpPr>
          <p:cNvPr id="54" name="Shape 54"/>
          <p:cNvSpPr txBox="1">
            <a:spLocks noGrp="1"/>
          </p:cNvSpPr>
          <p:nvPr>
            <p:ph type="subTitle" idx="1"/>
          </p:nvPr>
        </p:nvSpPr>
        <p:spPr>
          <a:xfrm>
            <a:off x="345650" y="1925025"/>
            <a:ext cx="7172100" cy="1989900"/>
          </a:xfrm>
          <a:prstGeom prst="rect">
            <a:avLst/>
          </a:prstGeom>
          <a:noFill/>
        </p:spPr>
        <p:txBody>
          <a:bodyPr lIns="91425" tIns="91425" rIns="91425" bIns="91425" anchor="t" anchorCtr="0"/>
          <a:lstStyle>
            <a:lvl1pPr lvl="0" algn="l">
              <a:lnSpc>
                <a:spcPct val="100000"/>
              </a:lnSpc>
              <a:spcBef>
                <a:spcPts val="0"/>
              </a:spcBef>
              <a:spcAft>
                <a:spcPts val="0"/>
              </a:spcAft>
              <a:buClr>
                <a:srgbClr val="FFFFFF"/>
              </a:buClr>
              <a:buSzPct val="100000"/>
              <a:buNone/>
              <a:defRPr sz="1600">
                <a:solidFill>
                  <a:srgbClr val="FFFFFF"/>
                </a:solidFill>
              </a:defRPr>
            </a:lvl1pPr>
            <a:lvl2pPr lvl="1" algn="l">
              <a:lnSpc>
                <a:spcPct val="100000"/>
              </a:lnSpc>
              <a:spcBef>
                <a:spcPts val="0"/>
              </a:spcBef>
              <a:spcAft>
                <a:spcPts val="0"/>
              </a:spcAft>
              <a:buClr>
                <a:srgbClr val="FFFFFF"/>
              </a:buClr>
              <a:buSzPct val="100000"/>
              <a:buNone/>
              <a:defRPr sz="1600">
                <a:solidFill>
                  <a:srgbClr val="FFFFFF"/>
                </a:solidFill>
              </a:defRPr>
            </a:lvl2pPr>
            <a:lvl3pPr lvl="2" algn="l">
              <a:lnSpc>
                <a:spcPct val="100000"/>
              </a:lnSpc>
              <a:spcBef>
                <a:spcPts val="0"/>
              </a:spcBef>
              <a:spcAft>
                <a:spcPts val="0"/>
              </a:spcAft>
              <a:buClr>
                <a:srgbClr val="FFFFFF"/>
              </a:buClr>
              <a:buSzPct val="100000"/>
              <a:buNone/>
              <a:defRPr sz="1600">
                <a:solidFill>
                  <a:srgbClr val="FFFFFF"/>
                </a:solidFill>
              </a:defRPr>
            </a:lvl3pPr>
            <a:lvl4pPr lvl="3" algn="l">
              <a:lnSpc>
                <a:spcPct val="100000"/>
              </a:lnSpc>
              <a:spcBef>
                <a:spcPts val="0"/>
              </a:spcBef>
              <a:spcAft>
                <a:spcPts val="0"/>
              </a:spcAft>
              <a:buClr>
                <a:srgbClr val="FFFFFF"/>
              </a:buClr>
              <a:buSzPct val="100000"/>
              <a:buNone/>
              <a:defRPr sz="1600">
                <a:solidFill>
                  <a:srgbClr val="FFFFFF"/>
                </a:solidFill>
              </a:defRPr>
            </a:lvl4pPr>
            <a:lvl5pPr lvl="4" algn="l">
              <a:lnSpc>
                <a:spcPct val="100000"/>
              </a:lnSpc>
              <a:spcBef>
                <a:spcPts val="0"/>
              </a:spcBef>
              <a:spcAft>
                <a:spcPts val="0"/>
              </a:spcAft>
              <a:buClr>
                <a:srgbClr val="FFFFFF"/>
              </a:buClr>
              <a:buSzPct val="100000"/>
              <a:buNone/>
              <a:defRPr sz="1600">
                <a:solidFill>
                  <a:srgbClr val="FFFFFF"/>
                </a:solidFill>
              </a:defRPr>
            </a:lvl5pPr>
            <a:lvl6pPr lvl="5" algn="l">
              <a:lnSpc>
                <a:spcPct val="100000"/>
              </a:lnSpc>
              <a:spcBef>
                <a:spcPts val="0"/>
              </a:spcBef>
              <a:spcAft>
                <a:spcPts val="0"/>
              </a:spcAft>
              <a:buClr>
                <a:srgbClr val="FFFFFF"/>
              </a:buClr>
              <a:buSzPct val="100000"/>
              <a:buNone/>
              <a:defRPr sz="1600">
                <a:solidFill>
                  <a:srgbClr val="FFFFFF"/>
                </a:solidFill>
              </a:defRPr>
            </a:lvl6pPr>
            <a:lvl7pPr lvl="6" algn="l">
              <a:lnSpc>
                <a:spcPct val="100000"/>
              </a:lnSpc>
              <a:spcBef>
                <a:spcPts val="0"/>
              </a:spcBef>
              <a:spcAft>
                <a:spcPts val="0"/>
              </a:spcAft>
              <a:buClr>
                <a:srgbClr val="FFFFFF"/>
              </a:buClr>
              <a:buSzPct val="100000"/>
              <a:buNone/>
              <a:defRPr sz="1600">
                <a:solidFill>
                  <a:srgbClr val="FFFFFF"/>
                </a:solidFill>
              </a:defRPr>
            </a:lvl7pPr>
            <a:lvl8pPr lvl="7" algn="l">
              <a:lnSpc>
                <a:spcPct val="100000"/>
              </a:lnSpc>
              <a:spcBef>
                <a:spcPts val="0"/>
              </a:spcBef>
              <a:spcAft>
                <a:spcPts val="0"/>
              </a:spcAft>
              <a:buClr>
                <a:srgbClr val="FFFFFF"/>
              </a:buClr>
              <a:buSzPct val="100000"/>
              <a:buNone/>
              <a:defRPr sz="1600">
                <a:solidFill>
                  <a:srgbClr val="FFFFFF"/>
                </a:solidFill>
              </a:defRPr>
            </a:lvl8pPr>
            <a:lvl9pPr lvl="8" algn="l">
              <a:lnSpc>
                <a:spcPct val="100000"/>
              </a:lnSpc>
              <a:spcBef>
                <a:spcPts val="0"/>
              </a:spcBef>
              <a:spcAft>
                <a:spcPts val="0"/>
              </a:spcAft>
              <a:buClr>
                <a:srgbClr val="FFFFFF"/>
              </a:buClr>
              <a:buSzPct val="100000"/>
              <a:buNone/>
              <a:defRPr sz="1600">
                <a:solidFill>
                  <a:srgbClr val="FFFFFF"/>
                </a:solidFill>
              </a:defRPr>
            </a:lvl9pPr>
          </a:lstStyle>
          <a:p>
            <a:endParaRPr/>
          </a:p>
        </p:txBody>
      </p:sp>
      <p:sp>
        <p:nvSpPr>
          <p:cNvPr id="55" name="Shape 5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l" sz="1000">
                <a:solidFill>
                  <a:srgbClr val="FFFFFF"/>
                </a:solidFill>
              </a:rPr>
              <a:t>‹#›</a:t>
            </a:fld>
            <a:endParaRPr lang="el" sz="100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Προσαρμοσμένη διάταξη 2">
    <p:bg>
      <p:bgPr>
        <a:solidFill>
          <a:srgbClr val="FFFFFF"/>
        </a:solidFill>
        <a:effectLst/>
      </p:bgPr>
    </p:bg>
    <p:spTree>
      <p:nvGrpSpPr>
        <p:cNvPr id="1" name="Shape 56"/>
        <p:cNvGrpSpPr/>
        <p:nvPr/>
      </p:nvGrpSpPr>
      <p:grpSpPr>
        <a:xfrm>
          <a:off x="0" y="0"/>
          <a:ext cx="0" cy="0"/>
          <a:chOff x="0" y="0"/>
          <a:chExt cx="0" cy="0"/>
        </a:xfrm>
      </p:grpSpPr>
      <p:sp>
        <p:nvSpPr>
          <p:cNvPr id="57" name="Shape 57"/>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8" name="Shape 58"/>
          <p:cNvSpPr txBox="1">
            <a:spLocks noGrp="1"/>
          </p:cNvSpPr>
          <p:nvPr>
            <p:ph type="title"/>
          </p:nvPr>
        </p:nvSpPr>
        <p:spPr>
          <a:xfrm>
            <a:off x="291875" y="406900"/>
            <a:ext cx="4813500" cy="13887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000" b="1">
                <a:solidFill>
                  <a:schemeClr val="dk1"/>
                </a:solidFill>
              </a:defRPr>
            </a:lvl1pPr>
            <a:lvl2pPr lvl="1" algn="l">
              <a:lnSpc>
                <a:spcPct val="100000"/>
              </a:lnSpc>
              <a:spcBef>
                <a:spcPts val="0"/>
              </a:spcBef>
              <a:spcAft>
                <a:spcPts val="0"/>
              </a:spcAft>
              <a:buClr>
                <a:schemeClr val="dk1"/>
              </a:buClr>
              <a:buSzPct val="100000"/>
              <a:buNone/>
              <a:defRPr sz="3000" b="1">
                <a:solidFill>
                  <a:schemeClr val="dk1"/>
                </a:solidFill>
              </a:defRPr>
            </a:lvl2pPr>
            <a:lvl3pPr lvl="2" algn="l">
              <a:lnSpc>
                <a:spcPct val="100000"/>
              </a:lnSpc>
              <a:spcBef>
                <a:spcPts val="0"/>
              </a:spcBef>
              <a:spcAft>
                <a:spcPts val="0"/>
              </a:spcAft>
              <a:buClr>
                <a:schemeClr val="dk1"/>
              </a:buClr>
              <a:buSzPct val="100000"/>
              <a:buNone/>
              <a:defRPr sz="3000" b="1">
                <a:solidFill>
                  <a:schemeClr val="dk1"/>
                </a:solidFill>
              </a:defRPr>
            </a:lvl3pPr>
            <a:lvl4pPr lvl="3" algn="l">
              <a:lnSpc>
                <a:spcPct val="100000"/>
              </a:lnSpc>
              <a:spcBef>
                <a:spcPts val="0"/>
              </a:spcBef>
              <a:spcAft>
                <a:spcPts val="0"/>
              </a:spcAft>
              <a:buClr>
                <a:schemeClr val="dk1"/>
              </a:buClr>
              <a:buSzPct val="100000"/>
              <a:buNone/>
              <a:defRPr sz="3000" b="1">
                <a:solidFill>
                  <a:schemeClr val="dk1"/>
                </a:solidFill>
              </a:defRPr>
            </a:lvl4pPr>
            <a:lvl5pPr lvl="4" algn="l">
              <a:lnSpc>
                <a:spcPct val="100000"/>
              </a:lnSpc>
              <a:spcBef>
                <a:spcPts val="0"/>
              </a:spcBef>
              <a:spcAft>
                <a:spcPts val="0"/>
              </a:spcAft>
              <a:buClr>
                <a:schemeClr val="dk1"/>
              </a:buClr>
              <a:buSzPct val="100000"/>
              <a:buNone/>
              <a:defRPr sz="3000" b="1">
                <a:solidFill>
                  <a:schemeClr val="dk1"/>
                </a:solidFill>
              </a:defRPr>
            </a:lvl5pPr>
            <a:lvl6pPr lvl="5" algn="l">
              <a:lnSpc>
                <a:spcPct val="100000"/>
              </a:lnSpc>
              <a:spcBef>
                <a:spcPts val="0"/>
              </a:spcBef>
              <a:spcAft>
                <a:spcPts val="0"/>
              </a:spcAft>
              <a:buClr>
                <a:schemeClr val="dk1"/>
              </a:buClr>
              <a:buSzPct val="100000"/>
              <a:buNone/>
              <a:defRPr sz="3000" b="1">
                <a:solidFill>
                  <a:schemeClr val="dk1"/>
                </a:solidFill>
              </a:defRPr>
            </a:lvl6pPr>
            <a:lvl7pPr lvl="6" algn="l">
              <a:lnSpc>
                <a:spcPct val="100000"/>
              </a:lnSpc>
              <a:spcBef>
                <a:spcPts val="0"/>
              </a:spcBef>
              <a:spcAft>
                <a:spcPts val="0"/>
              </a:spcAft>
              <a:buClr>
                <a:schemeClr val="dk1"/>
              </a:buClr>
              <a:buSzPct val="100000"/>
              <a:buNone/>
              <a:defRPr sz="3000" b="1">
                <a:solidFill>
                  <a:schemeClr val="dk1"/>
                </a:solidFill>
              </a:defRPr>
            </a:lvl7pPr>
            <a:lvl8pPr lvl="7" algn="l">
              <a:lnSpc>
                <a:spcPct val="100000"/>
              </a:lnSpc>
              <a:spcBef>
                <a:spcPts val="0"/>
              </a:spcBef>
              <a:spcAft>
                <a:spcPts val="0"/>
              </a:spcAft>
              <a:buClr>
                <a:schemeClr val="dk1"/>
              </a:buClr>
              <a:buSzPct val="100000"/>
              <a:buNone/>
              <a:defRPr sz="3000" b="1">
                <a:solidFill>
                  <a:schemeClr val="dk1"/>
                </a:solidFill>
              </a:defRPr>
            </a:lvl8pPr>
            <a:lvl9pPr lvl="8" algn="l">
              <a:lnSpc>
                <a:spcPct val="100000"/>
              </a:lnSpc>
              <a:spcBef>
                <a:spcPts val="0"/>
              </a:spcBef>
              <a:spcAft>
                <a:spcPts val="0"/>
              </a:spcAft>
              <a:buClr>
                <a:schemeClr val="dk1"/>
              </a:buClr>
              <a:buSzPct val="100000"/>
              <a:buNone/>
              <a:defRPr sz="3000" b="1">
                <a:solidFill>
                  <a:schemeClr val="dk1"/>
                </a:solidFill>
              </a:defRPr>
            </a:lvl9pPr>
          </a:lstStyle>
          <a:p>
            <a:endParaRPr/>
          </a:p>
        </p:txBody>
      </p:sp>
      <p:sp>
        <p:nvSpPr>
          <p:cNvPr id="59" name="Shape 59"/>
          <p:cNvSpPr txBox="1">
            <a:spLocks noGrp="1"/>
          </p:cNvSpPr>
          <p:nvPr>
            <p:ph type="body" idx="1"/>
          </p:nvPr>
        </p:nvSpPr>
        <p:spPr>
          <a:xfrm>
            <a:off x="291975" y="1854951"/>
            <a:ext cx="4813500" cy="25770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0" name="Shape 60"/>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l" sz="1000">
                <a:solidFill>
                  <a:schemeClr val="dk2"/>
                </a:solidFill>
              </a:rPr>
              <a:t>‹#›</a:t>
            </a:fld>
            <a:endParaRPr lang="el"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Προσαρμοσμένη διάταξη 1">
    <p:bg>
      <p:bgPr>
        <a:solidFill>
          <a:srgbClr val="FFFFFF"/>
        </a:solidFill>
        <a:effectLst/>
      </p:bgPr>
    </p:bg>
    <p:spTree>
      <p:nvGrpSpPr>
        <p:cNvPr id="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5400000">
            <a:off x="-47550" y="176194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5400000">
            <a:off x="-47550" y="47550"/>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rot="-5400000">
            <a:off x="-47416" y="476279"/>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rot="5400000">
            <a:off x="1476378" y="176194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rot="-5400000">
            <a:off x="1690749" y="4548000"/>
            <a:ext cx="428700" cy="762000"/>
          </a:xfrm>
          <a:prstGeom prst="rtTriangle">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rot="-5400000">
            <a:off x="1476512" y="476279"/>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5400000" flipH="1">
            <a:off x="714548" y="1761940"/>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5400000">
            <a:off x="-47550" y="90479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5400000">
            <a:off x="1476512" y="133352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rot="-5400000" flipH="1">
            <a:off x="714548" y="4755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5400000" flipH="1">
            <a:off x="714548" y="904794"/>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5400000">
            <a:off x="166783" y="4548000"/>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5400000" flipH="1">
            <a:off x="166706" y="-166445"/>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5400000" flipH="1">
            <a:off x="1690635" y="-166445"/>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5400000" flipH="1">
            <a:off x="714336" y="476279"/>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5400000" flipH="1">
            <a:off x="714336" y="133352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5400000">
            <a:off x="-47416" y="1333524"/>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rot="5400000">
            <a:off x="1476378" y="4755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rot="5400000">
            <a:off x="1476378" y="904794"/>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rot="5400000" flipH="1">
            <a:off x="928613" y="4548000"/>
            <a:ext cx="4287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rot="5400000">
            <a:off x="928613" y="-166445"/>
            <a:ext cx="4287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rot="5400000">
            <a:off x="-47550" y="3476366"/>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rot="-5400000">
            <a:off x="-47416" y="2190705"/>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rot="5400000">
            <a:off x="1476378" y="3476366"/>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5400000">
            <a:off x="1476512" y="2190705"/>
            <a:ext cx="857100" cy="762000"/>
          </a:xfrm>
          <a:prstGeom prst="triangle">
            <a:avLst>
              <a:gd name="adj" fmla="val 50000"/>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rot="-5400000" flipH="1">
            <a:off x="714548" y="3476366"/>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rot="5400000">
            <a:off x="-47550" y="261922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rot="-5400000">
            <a:off x="1476512" y="304795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rot="-5400000" flipH="1">
            <a:off x="714548" y="2619220"/>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rot="5400000" flipH="1">
            <a:off x="714336" y="2190705"/>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rot="5400000" flipH="1">
            <a:off x="714336" y="304795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rot="-5400000">
            <a:off x="-47416" y="304795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5400000">
            <a:off x="1476378" y="261922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rot="-5400000">
            <a:off x="-47416" y="3905326"/>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rot="-5400000">
            <a:off x="1476512" y="3905326"/>
            <a:ext cx="857100" cy="762000"/>
          </a:xfrm>
          <a:prstGeom prst="triangle">
            <a:avLst>
              <a:gd name="adj" fmla="val 50000"/>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rot="5400000">
            <a:off x="-47550" y="4333841"/>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5400000" flipH="1">
            <a:off x="714548" y="4333841"/>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5400000" flipH="1">
            <a:off x="714336" y="3905326"/>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5400000">
            <a:off x="1476415" y="4333549"/>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title"/>
          </p:nvPr>
        </p:nvSpPr>
        <p:spPr>
          <a:xfrm>
            <a:off x="2894475" y="450971"/>
            <a:ext cx="5740800" cy="1442699"/>
          </a:xfrm>
          <a:prstGeom prst="rect">
            <a:avLst/>
          </a:prstGeom>
          <a:noFill/>
        </p:spPr>
        <p:txBody>
          <a:bodyPr lIns="91425" tIns="91425" rIns="91425" bIns="91425" anchor="b" anchorCtr="0"/>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103" name="Shape 103"/>
          <p:cNvSpPr txBox="1">
            <a:spLocks noGrp="1"/>
          </p:cNvSpPr>
          <p:nvPr>
            <p:ph type="body" idx="1"/>
          </p:nvPr>
        </p:nvSpPr>
        <p:spPr>
          <a:xfrm>
            <a:off x="2894475" y="1938950"/>
            <a:ext cx="5740800" cy="2649000"/>
          </a:xfrm>
          <a:prstGeom prst="rect">
            <a:avLst/>
          </a:prstGeom>
          <a:noFill/>
        </p:spPr>
        <p:txBody>
          <a:bodyPr lIns="91425" tIns="91425" rIns="91425" bIns="91425" anchor="t" anchorCtr="0"/>
          <a:lstStyle>
            <a:lvl1pPr lvl="0" algn="l">
              <a:lnSpc>
                <a:spcPct val="115000"/>
              </a:lnSpc>
              <a:spcBef>
                <a:spcPts val="0"/>
              </a:spcBef>
              <a:spcAft>
                <a:spcPts val="1600"/>
              </a:spcAft>
              <a:buClr>
                <a:srgbClr val="616161"/>
              </a:buClr>
              <a:buSzPct val="100000"/>
              <a:defRPr sz="2000">
                <a:solidFill>
                  <a:srgbClr val="616161"/>
                </a:solidFill>
              </a:defRPr>
            </a:lvl1pPr>
            <a:lvl2pPr lvl="1" algn="l">
              <a:lnSpc>
                <a:spcPct val="115000"/>
              </a:lnSpc>
              <a:spcBef>
                <a:spcPts val="0"/>
              </a:spcBef>
              <a:spcAft>
                <a:spcPts val="1600"/>
              </a:spcAft>
              <a:buClr>
                <a:srgbClr val="616161"/>
              </a:buClr>
              <a:buSzPct val="100000"/>
              <a:defRPr sz="1600">
                <a:solidFill>
                  <a:srgbClr val="616161"/>
                </a:solidFill>
              </a:defRPr>
            </a:lvl2pPr>
            <a:lvl3pPr lvl="2" algn="l">
              <a:lnSpc>
                <a:spcPct val="115000"/>
              </a:lnSpc>
              <a:spcBef>
                <a:spcPts val="0"/>
              </a:spcBef>
              <a:spcAft>
                <a:spcPts val="1600"/>
              </a:spcAft>
              <a:buClr>
                <a:srgbClr val="616161"/>
              </a:buClr>
              <a:buSzPct val="100000"/>
              <a:defRPr sz="1600">
                <a:solidFill>
                  <a:srgbClr val="616161"/>
                </a:solidFill>
              </a:defRPr>
            </a:lvl3pPr>
            <a:lvl4pPr lvl="3" algn="l">
              <a:lnSpc>
                <a:spcPct val="115000"/>
              </a:lnSpc>
              <a:spcBef>
                <a:spcPts val="0"/>
              </a:spcBef>
              <a:spcAft>
                <a:spcPts val="1600"/>
              </a:spcAft>
              <a:buClr>
                <a:srgbClr val="616161"/>
              </a:buClr>
              <a:buSzPct val="100000"/>
              <a:defRPr sz="1600">
                <a:solidFill>
                  <a:srgbClr val="616161"/>
                </a:solidFill>
              </a:defRPr>
            </a:lvl4pPr>
            <a:lvl5pPr lvl="4" algn="l">
              <a:lnSpc>
                <a:spcPct val="115000"/>
              </a:lnSpc>
              <a:spcBef>
                <a:spcPts val="0"/>
              </a:spcBef>
              <a:spcAft>
                <a:spcPts val="1600"/>
              </a:spcAft>
              <a:buClr>
                <a:srgbClr val="616161"/>
              </a:buClr>
              <a:buSzPct val="100000"/>
              <a:defRPr sz="1600">
                <a:solidFill>
                  <a:srgbClr val="616161"/>
                </a:solidFill>
              </a:defRPr>
            </a:lvl5pPr>
            <a:lvl6pPr lvl="5" algn="l">
              <a:lnSpc>
                <a:spcPct val="115000"/>
              </a:lnSpc>
              <a:spcBef>
                <a:spcPts val="0"/>
              </a:spcBef>
              <a:spcAft>
                <a:spcPts val="1600"/>
              </a:spcAft>
              <a:buClr>
                <a:srgbClr val="616161"/>
              </a:buClr>
              <a:buSzPct val="100000"/>
              <a:defRPr sz="1600">
                <a:solidFill>
                  <a:srgbClr val="616161"/>
                </a:solidFill>
              </a:defRPr>
            </a:lvl6pPr>
            <a:lvl7pPr lvl="6" algn="l">
              <a:lnSpc>
                <a:spcPct val="115000"/>
              </a:lnSpc>
              <a:spcBef>
                <a:spcPts val="0"/>
              </a:spcBef>
              <a:spcAft>
                <a:spcPts val="1600"/>
              </a:spcAft>
              <a:buClr>
                <a:srgbClr val="616161"/>
              </a:buClr>
              <a:buSzPct val="100000"/>
              <a:defRPr sz="1600">
                <a:solidFill>
                  <a:srgbClr val="616161"/>
                </a:solidFill>
              </a:defRPr>
            </a:lvl7pPr>
            <a:lvl8pPr lvl="7" algn="l">
              <a:lnSpc>
                <a:spcPct val="115000"/>
              </a:lnSpc>
              <a:spcBef>
                <a:spcPts val="0"/>
              </a:spcBef>
              <a:spcAft>
                <a:spcPts val="1600"/>
              </a:spcAft>
              <a:buClr>
                <a:srgbClr val="616161"/>
              </a:buClr>
              <a:buSzPct val="100000"/>
              <a:defRPr sz="1600">
                <a:solidFill>
                  <a:srgbClr val="616161"/>
                </a:solidFill>
              </a:defRPr>
            </a:lvl8pPr>
            <a:lvl9pPr lvl="8" algn="l">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104" name="Shape 104"/>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l" sz="1000">
                <a:solidFill>
                  <a:srgbClr val="616161"/>
                </a:solidFill>
              </a:rPr>
              <a:t>‹#›</a:t>
            </a:fld>
            <a:endParaRPr lang="el" sz="1000">
              <a:solidFill>
                <a:srgbClr val="61616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Προσαρμοσμένη διάταξη 3">
    <p:bg>
      <p:bgPr>
        <a:solidFill>
          <a:srgbClr val="FFFFFF"/>
        </a:solidFill>
        <a:effectLst/>
      </p:bgPr>
    </p:bg>
    <p:spTree>
      <p:nvGrpSpPr>
        <p:cNvPr id="1" name="Shape 105"/>
        <p:cNvGrpSpPr/>
        <p:nvPr/>
      </p:nvGrpSpPr>
      <p:grpSpPr>
        <a:xfrm>
          <a:off x="0" y="0"/>
          <a:ext cx="0" cy="0"/>
          <a:chOff x="0" y="0"/>
          <a:chExt cx="0" cy="0"/>
        </a:xfrm>
      </p:grpSpPr>
      <p:sp>
        <p:nvSpPr>
          <p:cNvPr id="106" name="Shape 106"/>
          <p:cNvSpPr/>
          <p:nvPr/>
        </p:nvSpPr>
        <p:spPr>
          <a:xfrm>
            <a:off x="0" y="0"/>
            <a:ext cx="9144000" cy="5143500"/>
          </a:xfrm>
          <a:prstGeom prst="rect">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0" y="689175"/>
            <a:ext cx="905100" cy="756000"/>
          </a:xfrm>
          <a:prstGeom prst="rect">
            <a:avLst/>
          </a:prstGeom>
          <a:solidFill>
            <a:srgbClr val="D434B1"/>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0" y="1445325"/>
            <a:ext cx="905100" cy="756000"/>
          </a:xfrm>
          <a:prstGeom prst="rect">
            <a:avLst/>
          </a:prstGeom>
          <a:solidFill>
            <a:srgbClr val="C6EFD1"/>
          </a:solidFill>
          <a:ln>
            <a:noFill/>
          </a:ln>
        </p:spPr>
        <p:txBody>
          <a:bodyPr lIns="91425" tIns="91425" rIns="91425" bIns="91425" anchor="ctr" anchorCtr="0">
            <a:noAutofit/>
          </a:bodyPr>
          <a:lstStyle/>
          <a:p>
            <a:pPr lvl="0">
              <a:spcBef>
                <a:spcPts val="0"/>
              </a:spcBef>
              <a:buNone/>
            </a:pPr>
            <a:endParaRPr/>
          </a:p>
        </p:txBody>
      </p:sp>
      <p:sp>
        <p:nvSpPr>
          <p:cNvPr id="109" name="Shape 109"/>
          <p:cNvSpPr txBox="1">
            <a:spLocks noGrp="1"/>
          </p:cNvSpPr>
          <p:nvPr>
            <p:ph type="title"/>
          </p:nvPr>
        </p:nvSpPr>
        <p:spPr>
          <a:xfrm>
            <a:off x="1424675" y="689175"/>
            <a:ext cx="3658500" cy="1577400"/>
          </a:xfrm>
          <a:prstGeom prst="rect">
            <a:avLst/>
          </a:prstGeom>
          <a:noFill/>
        </p:spPr>
        <p:txBody>
          <a:bodyPr lIns="91425" tIns="91425" rIns="91425" bIns="91425" anchor="b" anchorCtr="0"/>
          <a:lstStyle>
            <a:lvl1pPr lvl="0" algn="l">
              <a:lnSpc>
                <a:spcPct val="100000"/>
              </a:lnSpc>
              <a:spcBef>
                <a:spcPts val="0"/>
              </a:spcBef>
              <a:spcAft>
                <a:spcPts val="0"/>
              </a:spcAft>
              <a:buClr>
                <a:srgbClr val="424242"/>
              </a:buClr>
              <a:buSzPct val="100000"/>
              <a:buNone/>
              <a:defRPr sz="3200" b="1">
                <a:solidFill>
                  <a:srgbClr val="424242"/>
                </a:solidFill>
              </a:defRPr>
            </a:lvl1pPr>
            <a:lvl2pPr lvl="1" algn="l">
              <a:lnSpc>
                <a:spcPct val="100000"/>
              </a:lnSpc>
              <a:spcBef>
                <a:spcPts val="0"/>
              </a:spcBef>
              <a:spcAft>
                <a:spcPts val="0"/>
              </a:spcAft>
              <a:buClr>
                <a:srgbClr val="424242"/>
              </a:buClr>
              <a:buSzPct val="100000"/>
              <a:buNone/>
              <a:defRPr sz="3200" b="1">
                <a:solidFill>
                  <a:srgbClr val="424242"/>
                </a:solidFill>
              </a:defRPr>
            </a:lvl2pPr>
            <a:lvl3pPr lvl="2" algn="l">
              <a:lnSpc>
                <a:spcPct val="100000"/>
              </a:lnSpc>
              <a:spcBef>
                <a:spcPts val="0"/>
              </a:spcBef>
              <a:spcAft>
                <a:spcPts val="0"/>
              </a:spcAft>
              <a:buClr>
                <a:srgbClr val="424242"/>
              </a:buClr>
              <a:buSzPct val="100000"/>
              <a:buNone/>
              <a:defRPr sz="3200" b="1">
                <a:solidFill>
                  <a:srgbClr val="424242"/>
                </a:solidFill>
              </a:defRPr>
            </a:lvl3pPr>
            <a:lvl4pPr lvl="3" algn="l">
              <a:lnSpc>
                <a:spcPct val="100000"/>
              </a:lnSpc>
              <a:spcBef>
                <a:spcPts val="0"/>
              </a:spcBef>
              <a:spcAft>
                <a:spcPts val="0"/>
              </a:spcAft>
              <a:buClr>
                <a:srgbClr val="424242"/>
              </a:buClr>
              <a:buSzPct val="100000"/>
              <a:buNone/>
              <a:defRPr sz="3200" b="1">
                <a:solidFill>
                  <a:srgbClr val="424242"/>
                </a:solidFill>
              </a:defRPr>
            </a:lvl4pPr>
            <a:lvl5pPr lvl="4" algn="l">
              <a:lnSpc>
                <a:spcPct val="100000"/>
              </a:lnSpc>
              <a:spcBef>
                <a:spcPts val="0"/>
              </a:spcBef>
              <a:spcAft>
                <a:spcPts val="0"/>
              </a:spcAft>
              <a:buClr>
                <a:srgbClr val="424242"/>
              </a:buClr>
              <a:buSzPct val="100000"/>
              <a:buNone/>
              <a:defRPr sz="3200" b="1">
                <a:solidFill>
                  <a:srgbClr val="424242"/>
                </a:solidFill>
              </a:defRPr>
            </a:lvl5pPr>
            <a:lvl6pPr lvl="5" algn="l">
              <a:lnSpc>
                <a:spcPct val="100000"/>
              </a:lnSpc>
              <a:spcBef>
                <a:spcPts val="0"/>
              </a:spcBef>
              <a:spcAft>
                <a:spcPts val="0"/>
              </a:spcAft>
              <a:buClr>
                <a:srgbClr val="424242"/>
              </a:buClr>
              <a:buSzPct val="100000"/>
              <a:buNone/>
              <a:defRPr sz="3200" b="1">
                <a:solidFill>
                  <a:srgbClr val="424242"/>
                </a:solidFill>
              </a:defRPr>
            </a:lvl6pPr>
            <a:lvl7pPr lvl="6" algn="l">
              <a:lnSpc>
                <a:spcPct val="100000"/>
              </a:lnSpc>
              <a:spcBef>
                <a:spcPts val="0"/>
              </a:spcBef>
              <a:spcAft>
                <a:spcPts val="0"/>
              </a:spcAft>
              <a:buClr>
                <a:srgbClr val="424242"/>
              </a:buClr>
              <a:buSzPct val="100000"/>
              <a:buNone/>
              <a:defRPr sz="3200" b="1">
                <a:solidFill>
                  <a:srgbClr val="424242"/>
                </a:solidFill>
              </a:defRPr>
            </a:lvl7pPr>
            <a:lvl8pPr lvl="7" algn="l">
              <a:lnSpc>
                <a:spcPct val="100000"/>
              </a:lnSpc>
              <a:spcBef>
                <a:spcPts val="0"/>
              </a:spcBef>
              <a:spcAft>
                <a:spcPts val="0"/>
              </a:spcAft>
              <a:buClr>
                <a:srgbClr val="424242"/>
              </a:buClr>
              <a:buSzPct val="100000"/>
              <a:buNone/>
              <a:defRPr sz="3200" b="1">
                <a:solidFill>
                  <a:srgbClr val="424242"/>
                </a:solidFill>
              </a:defRPr>
            </a:lvl8pPr>
            <a:lvl9pPr lvl="8" algn="l">
              <a:lnSpc>
                <a:spcPct val="100000"/>
              </a:lnSpc>
              <a:spcBef>
                <a:spcPts val="0"/>
              </a:spcBef>
              <a:spcAft>
                <a:spcPts val="0"/>
              </a:spcAft>
              <a:buClr>
                <a:srgbClr val="424242"/>
              </a:buClr>
              <a:buSzPct val="100000"/>
              <a:buNone/>
              <a:defRPr sz="3200" b="1">
                <a:solidFill>
                  <a:srgbClr val="424242"/>
                </a:solidFill>
              </a:defRPr>
            </a:lvl9pPr>
          </a:lstStyle>
          <a:p>
            <a:endParaRPr/>
          </a:p>
        </p:txBody>
      </p:sp>
      <p:sp>
        <p:nvSpPr>
          <p:cNvPr id="110" name="Shape 110"/>
          <p:cNvSpPr txBox="1">
            <a:spLocks noGrp="1"/>
          </p:cNvSpPr>
          <p:nvPr>
            <p:ph type="body" idx="1"/>
          </p:nvPr>
        </p:nvSpPr>
        <p:spPr>
          <a:xfrm>
            <a:off x="1424675" y="2453700"/>
            <a:ext cx="5838600" cy="1939800"/>
          </a:xfrm>
          <a:prstGeom prst="rect">
            <a:avLst/>
          </a:prstGeom>
          <a:noFill/>
        </p:spPr>
        <p:txBody>
          <a:bodyPr lIns="91425" tIns="91425" rIns="91425" bIns="91425" anchor="t" anchorCtr="0"/>
          <a:lstStyle>
            <a:lvl1pPr lvl="0" algn="l">
              <a:lnSpc>
                <a:spcPct val="115000"/>
              </a:lnSpc>
              <a:spcBef>
                <a:spcPts val="0"/>
              </a:spcBef>
              <a:spcAft>
                <a:spcPts val="1600"/>
              </a:spcAft>
              <a:buClr>
                <a:srgbClr val="757575"/>
              </a:buClr>
              <a:buSzPct val="100000"/>
              <a:defRPr sz="1800">
                <a:solidFill>
                  <a:srgbClr val="757575"/>
                </a:solidFill>
              </a:defRPr>
            </a:lvl1pPr>
            <a:lvl2pPr lvl="1" algn="l">
              <a:lnSpc>
                <a:spcPct val="115000"/>
              </a:lnSpc>
              <a:spcBef>
                <a:spcPts val="0"/>
              </a:spcBef>
              <a:spcAft>
                <a:spcPts val="1600"/>
              </a:spcAft>
              <a:buClr>
                <a:srgbClr val="757575"/>
              </a:buClr>
              <a:defRPr sz="1400">
                <a:solidFill>
                  <a:srgbClr val="757575"/>
                </a:solidFill>
              </a:defRPr>
            </a:lvl2pPr>
            <a:lvl3pPr lvl="2" algn="l">
              <a:lnSpc>
                <a:spcPct val="115000"/>
              </a:lnSpc>
              <a:spcBef>
                <a:spcPts val="0"/>
              </a:spcBef>
              <a:spcAft>
                <a:spcPts val="1600"/>
              </a:spcAft>
              <a:buClr>
                <a:srgbClr val="757575"/>
              </a:buClr>
              <a:defRPr sz="1400">
                <a:solidFill>
                  <a:srgbClr val="757575"/>
                </a:solidFill>
              </a:defRPr>
            </a:lvl3pPr>
            <a:lvl4pPr lvl="3" algn="l">
              <a:lnSpc>
                <a:spcPct val="115000"/>
              </a:lnSpc>
              <a:spcBef>
                <a:spcPts val="0"/>
              </a:spcBef>
              <a:spcAft>
                <a:spcPts val="1600"/>
              </a:spcAft>
              <a:buClr>
                <a:srgbClr val="757575"/>
              </a:buClr>
              <a:defRPr sz="1400">
                <a:solidFill>
                  <a:srgbClr val="757575"/>
                </a:solidFill>
              </a:defRPr>
            </a:lvl4pPr>
            <a:lvl5pPr lvl="4" algn="l">
              <a:lnSpc>
                <a:spcPct val="115000"/>
              </a:lnSpc>
              <a:spcBef>
                <a:spcPts val="0"/>
              </a:spcBef>
              <a:spcAft>
                <a:spcPts val="1600"/>
              </a:spcAft>
              <a:buClr>
                <a:srgbClr val="757575"/>
              </a:buClr>
              <a:defRPr sz="1400">
                <a:solidFill>
                  <a:srgbClr val="757575"/>
                </a:solidFill>
              </a:defRPr>
            </a:lvl5pPr>
            <a:lvl6pPr lvl="5" algn="l">
              <a:lnSpc>
                <a:spcPct val="115000"/>
              </a:lnSpc>
              <a:spcBef>
                <a:spcPts val="0"/>
              </a:spcBef>
              <a:spcAft>
                <a:spcPts val="1600"/>
              </a:spcAft>
              <a:buClr>
                <a:srgbClr val="757575"/>
              </a:buClr>
              <a:defRPr sz="1400">
                <a:solidFill>
                  <a:srgbClr val="757575"/>
                </a:solidFill>
              </a:defRPr>
            </a:lvl6pPr>
            <a:lvl7pPr lvl="6" algn="l">
              <a:lnSpc>
                <a:spcPct val="115000"/>
              </a:lnSpc>
              <a:spcBef>
                <a:spcPts val="0"/>
              </a:spcBef>
              <a:spcAft>
                <a:spcPts val="1600"/>
              </a:spcAft>
              <a:buClr>
                <a:srgbClr val="757575"/>
              </a:buClr>
              <a:defRPr sz="1400">
                <a:solidFill>
                  <a:srgbClr val="757575"/>
                </a:solidFill>
              </a:defRPr>
            </a:lvl7pPr>
            <a:lvl8pPr lvl="7" algn="l">
              <a:lnSpc>
                <a:spcPct val="115000"/>
              </a:lnSpc>
              <a:spcBef>
                <a:spcPts val="0"/>
              </a:spcBef>
              <a:spcAft>
                <a:spcPts val="1600"/>
              </a:spcAft>
              <a:buClr>
                <a:srgbClr val="757575"/>
              </a:buClr>
              <a:defRPr sz="1400">
                <a:solidFill>
                  <a:srgbClr val="757575"/>
                </a:solidFill>
              </a:defRPr>
            </a:lvl8pPr>
            <a:lvl9pPr lvl="8" algn="l">
              <a:lnSpc>
                <a:spcPct val="115000"/>
              </a:lnSpc>
              <a:spcBef>
                <a:spcPts val="0"/>
              </a:spcBef>
              <a:spcAft>
                <a:spcPts val="1600"/>
              </a:spcAft>
              <a:buClr>
                <a:srgbClr val="757575"/>
              </a:buClr>
              <a:defRPr sz="1400">
                <a:solidFill>
                  <a:srgbClr val="757575"/>
                </a:solidFill>
              </a:defRPr>
            </a:lvl9pPr>
          </a:lstStyle>
          <a:p>
            <a:endParaRPr/>
          </a:p>
        </p:txBody>
      </p:sp>
      <p:sp>
        <p:nvSpPr>
          <p:cNvPr id="111" name="Shape 111"/>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l" sz="1000">
                <a:solidFill>
                  <a:srgbClr val="757575"/>
                </a:solidFill>
              </a:rPr>
              <a:t>‹#›</a:t>
            </a:fld>
            <a:endParaRPr lang="el" sz="1000">
              <a:solidFill>
                <a:srgbClr val="757575"/>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l" sz="1000">
                <a:solidFill>
                  <a:schemeClr val="dk2"/>
                </a:solidFill>
              </a:rPr>
              <a:t>‹#›</a:t>
            </a:fld>
            <a:endParaRPr lang="e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5%CF%85%CE%B1%CE%B3%CE%B3%CE%B5%CE%BB%CE%B9%CF%83%CE%BC%CF%8C%CF%82_%CF%84%CE%B7%CF%82_%CE%98%CE%B5%CE%BF%CF%84%CF%8C%CE%BA%CE%BF%CF%85"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345650" y="1057700"/>
            <a:ext cx="7172100" cy="716400"/>
          </a:xfrm>
          <a:prstGeom prst="rect">
            <a:avLst/>
          </a:prstGeom>
        </p:spPr>
        <p:txBody>
          <a:bodyPr lIns="91425" tIns="91425" rIns="91425" bIns="91425" anchor="ctr" anchorCtr="0">
            <a:noAutofit/>
          </a:bodyPr>
          <a:lstStyle/>
          <a:p>
            <a:pPr lvl="0">
              <a:spcBef>
                <a:spcPts val="0"/>
              </a:spcBef>
              <a:buNone/>
            </a:pPr>
            <a:r>
              <a:rPr lang="el" sz="3600" b="1"/>
              <a:t>Ευαγγελισμός της Θεοτόκου</a:t>
            </a:r>
            <a:r>
              <a:rPr lang="el" b="1"/>
              <a:t> </a:t>
            </a:r>
          </a:p>
        </p:txBody>
      </p:sp>
      <p:sp>
        <p:nvSpPr>
          <p:cNvPr id="117" name="Shape 117"/>
          <p:cNvSpPr txBox="1">
            <a:spLocks noGrp="1"/>
          </p:cNvSpPr>
          <p:nvPr>
            <p:ph type="subTitle" idx="1"/>
          </p:nvPr>
        </p:nvSpPr>
        <p:spPr>
          <a:xfrm>
            <a:off x="345650" y="2324875"/>
            <a:ext cx="7424100" cy="2164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a:spcBef>
                <a:spcPts val="0"/>
              </a:spcBef>
              <a:buNone/>
            </a:pPr>
            <a:r>
              <a:rPr lang="el" sz="2400"/>
              <a:t>Οι Σθεναροί </a:t>
            </a:r>
          </a:p>
          <a:p>
            <a:pPr lvl="0" rtl="0">
              <a:spcBef>
                <a:spcPts val="0"/>
              </a:spcBef>
              <a:buNone/>
            </a:pPr>
            <a:endParaRPr sz="2400"/>
          </a:p>
          <a:p>
            <a:pPr lvl="0">
              <a:spcBef>
                <a:spcPts val="0"/>
              </a:spcBef>
              <a:buNone/>
            </a:pPr>
            <a:r>
              <a:rPr lang="el" sz="2400"/>
              <a:t>ΘΕ 3  ΔΡ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 calcmode="lin" valueType="num">
                                      <p:cBhvr additive="base">
                                        <p:cTn id="7" dur="1000"/>
                                        <p:tgtEl>
                                          <p:spTgt spid="11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 calcmode="lin" valueType="num">
                                      <p:cBhvr additive="base">
                                        <p:cTn id="12" dur="1000"/>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7">
                                            <p:txEl>
                                              <p:pRg st="1" end="1"/>
                                            </p:txEl>
                                          </p:spTgt>
                                        </p:tgtEl>
                                        <p:attrNameLst>
                                          <p:attrName>style.visibility</p:attrName>
                                        </p:attrNameLst>
                                      </p:cBhvr>
                                      <p:to>
                                        <p:strVal val="visible"/>
                                      </p:to>
                                    </p:set>
                                    <p:anim calcmode="lin" valueType="num">
                                      <p:cBhvr additive="base">
                                        <p:cTn id="17" dur="1000"/>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
                                            <p:txEl>
                                              <p:pRg st="2" end="2"/>
                                            </p:txEl>
                                          </p:spTgt>
                                        </p:tgtEl>
                                        <p:attrNameLst>
                                          <p:attrName>style.visibility</p:attrName>
                                        </p:attrNameLst>
                                      </p:cBhvr>
                                      <p:to>
                                        <p:strVal val="visible"/>
                                      </p:to>
                                    </p:set>
                                    <p:anim calcmode="lin" valueType="num">
                                      <p:cBhvr additive="base">
                                        <p:cTn id="22" dur="1000"/>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7">
                                            <p:txEl>
                                              <p:pRg st="3" end="3"/>
                                            </p:txEl>
                                          </p:spTgt>
                                        </p:tgtEl>
                                        <p:attrNameLst>
                                          <p:attrName>style.visibility</p:attrName>
                                        </p:attrNameLst>
                                      </p:cBhvr>
                                      <p:to>
                                        <p:strVal val="visible"/>
                                      </p:to>
                                    </p:set>
                                    <p:anim calcmode="lin" valueType="num">
                                      <p:cBhvr additive="base">
                                        <p:cTn id="27" dur="1000"/>
                                        <p:tgtEl>
                                          <p:spTgt spid="1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7">
                                            <p:txEl>
                                              <p:pRg st="4" end="4"/>
                                            </p:txEl>
                                          </p:spTgt>
                                        </p:tgtEl>
                                        <p:attrNameLst>
                                          <p:attrName>style.visibility</p:attrName>
                                        </p:attrNameLst>
                                      </p:cBhvr>
                                      <p:to>
                                        <p:strVal val="visible"/>
                                      </p:to>
                                    </p:set>
                                    <p:anim calcmode="lin" valueType="num">
                                      <p:cBhvr additive="base">
                                        <p:cTn id="32" dur="1000"/>
                                        <p:tgtEl>
                                          <p:spTgt spid="1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t="2803" b="2794"/>
          <a:stretch/>
        </p:blipFill>
        <p:spPr>
          <a:xfrm>
            <a:off x="5654325" y="0"/>
            <a:ext cx="3489675" cy="5143499"/>
          </a:xfrm>
          <a:prstGeom prst="rect">
            <a:avLst/>
          </a:prstGeom>
          <a:noFill/>
          <a:ln>
            <a:noFill/>
          </a:ln>
        </p:spPr>
      </p:pic>
      <p:sp>
        <p:nvSpPr>
          <p:cNvPr id="123" name="Shape 123"/>
          <p:cNvSpPr txBox="1">
            <a:spLocks noGrp="1"/>
          </p:cNvSpPr>
          <p:nvPr>
            <p:ph type="title"/>
          </p:nvPr>
        </p:nvSpPr>
        <p:spPr>
          <a:xfrm>
            <a:off x="0" y="0"/>
            <a:ext cx="5654400" cy="999600"/>
          </a:xfrm>
          <a:prstGeom prst="rect">
            <a:avLst/>
          </a:prstGeom>
          <a:solidFill>
            <a:srgbClr val="4A86E8"/>
          </a:solidFill>
        </p:spPr>
        <p:txBody>
          <a:bodyPr lIns="91425" tIns="91425" rIns="91425" bIns="91425" anchor="ctr" anchorCtr="0">
            <a:noAutofit/>
          </a:bodyPr>
          <a:lstStyle/>
          <a:p>
            <a:pPr lvl="0" algn="ctr" rtl="0">
              <a:lnSpc>
                <a:spcPct val="100000"/>
              </a:lnSpc>
              <a:spcBef>
                <a:spcPts val="0"/>
              </a:spcBef>
              <a:buNone/>
            </a:pPr>
            <a:r>
              <a:rPr lang="el" sz="2200">
                <a:solidFill>
                  <a:srgbClr val="FFFFFF"/>
                </a:solidFill>
                <a:latin typeface="Comic Sans MS"/>
                <a:ea typeface="Comic Sans MS"/>
                <a:cs typeface="Comic Sans MS"/>
                <a:sym typeface="Comic Sans MS"/>
              </a:rPr>
              <a:t>ΤΟ ΚΕΙΜΕΝΟ ΜΕ ΛΙΓΑ ΛΟΓΙΑ ...</a:t>
            </a:r>
          </a:p>
        </p:txBody>
      </p:sp>
      <p:sp>
        <p:nvSpPr>
          <p:cNvPr id="124" name="Shape 124"/>
          <p:cNvSpPr txBox="1">
            <a:spLocks noGrp="1"/>
          </p:cNvSpPr>
          <p:nvPr>
            <p:ph type="body" idx="1"/>
          </p:nvPr>
        </p:nvSpPr>
        <p:spPr>
          <a:xfrm>
            <a:off x="0" y="999600"/>
            <a:ext cx="5654400" cy="4143900"/>
          </a:xfrm>
          <a:prstGeom prst="rect">
            <a:avLst/>
          </a:prstGeom>
          <a:solidFill>
            <a:srgbClr val="9FC5E8"/>
          </a:solidFill>
        </p:spPr>
        <p:txBody>
          <a:bodyPr lIns="91425" tIns="91425" rIns="91425" bIns="91425" anchor="b" anchorCtr="0">
            <a:noAutofit/>
          </a:bodyPr>
          <a:lstStyle/>
          <a:p>
            <a:pPr lvl="0" algn="ctr">
              <a:spcBef>
                <a:spcPts val="0"/>
              </a:spcBef>
              <a:buNone/>
            </a:pPr>
            <a:r>
              <a:rPr lang="el" sz="1800">
                <a:solidFill>
                  <a:srgbClr val="FFFFFF"/>
                </a:solidFill>
              </a:rPr>
              <a:t>Στο κείμενο ο άγγελος Γαβριήλ μεταφέρει το μήνυμα στη Θεοτόκο  πως είναι έγκυος με τον υιό του Θεού παρόλο που ήταν παρθένος και δεν είχε συζυγικές σχέσεις. Ήταν τιμή της να γίνει μητέρα του Ιησού, γι’ αυτό και δέχτηκε το θέλημα του Υψίστου. Επίσης, την ενθαρρύνει λέγοντάς της πως η συγγενής της Ελισσάβετ, παρόλο που την αποκαλούσαν στείρα και ήταν στα γηρατειά της, εκείνη την περίοδο  βρισκόταν στον έκτο μήνα της εγκυμοσύνης.</a:t>
            </a:r>
          </a:p>
          <a:p>
            <a:pPr lvl="0">
              <a:spcBef>
                <a:spcPts val="0"/>
              </a:spcBef>
              <a:buNone/>
            </a:pPr>
            <a:endParaRPr sz="1800"/>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1000"/>
                                        <p:tgtEl>
                                          <p:spTgt spid="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4">
                                            <p:txEl>
                                              <p:pRg st="0" end="0"/>
                                            </p:txEl>
                                          </p:spTgt>
                                        </p:tgtEl>
                                        <p:attrNameLst>
                                          <p:attrName>style.visibility</p:attrName>
                                        </p:attrNameLst>
                                      </p:cBhvr>
                                      <p:to>
                                        <p:strVal val="visible"/>
                                      </p:to>
                                    </p:set>
                                    <p:anim calcmode="lin" valueType="num">
                                      <p:cBhvr additive="base">
                                        <p:cTn id="12" dur="1000"/>
                                        <p:tgtEl>
                                          <p:spTgt spid="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4">
                                            <p:txEl>
                                              <p:pRg st="1" end="1"/>
                                            </p:txEl>
                                          </p:spTgt>
                                        </p:tgtEl>
                                        <p:attrNameLst>
                                          <p:attrName>style.visibility</p:attrName>
                                        </p:attrNameLst>
                                      </p:cBhvr>
                                      <p:to>
                                        <p:strVal val="visible"/>
                                      </p:to>
                                    </p:set>
                                    <p:anim calcmode="lin" valueType="num">
                                      <p:cBhvr additive="base">
                                        <p:cTn id="17" dur="1000"/>
                                        <p:tgtEl>
                                          <p:spTgt spid="1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1000"/>
                                        <p:tgtEl>
                                          <p:spTgt spid="1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663850" y="166150"/>
            <a:ext cx="6252300" cy="726900"/>
          </a:xfrm>
          <a:prstGeom prst="rect">
            <a:avLst/>
          </a:prstGeom>
        </p:spPr>
        <p:txBody>
          <a:bodyPr lIns="91425" tIns="91425" rIns="91425" bIns="91425" anchor="ctr" anchorCtr="0">
            <a:noAutofit/>
          </a:bodyPr>
          <a:lstStyle/>
          <a:p>
            <a:pPr lvl="0">
              <a:spcBef>
                <a:spcPts val="0"/>
              </a:spcBef>
              <a:buNone/>
            </a:pPr>
            <a:r>
              <a:rPr lang="el"/>
              <a:t>          Η ΘΕΟΤΟΚΟΣ</a:t>
            </a:r>
          </a:p>
        </p:txBody>
      </p:sp>
      <p:sp>
        <p:nvSpPr>
          <p:cNvPr id="130" name="Shape 130"/>
          <p:cNvSpPr txBox="1">
            <a:spLocks noGrp="1"/>
          </p:cNvSpPr>
          <p:nvPr>
            <p:ph type="body" idx="1"/>
          </p:nvPr>
        </p:nvSpPr>
        <p:spPr>
          <a:xfrm>
            <a:off x="2279625" y="893050"/>
            <a:ext cx="6855000" cy="4250400"/>
          </a:xfrm>
          <a:prstGeom prst="rect">
            <a:avLst/>
          </a:prstGeom>
          <a:solidFill>
            <a:schemeClr val="accent4">
              <a:lumMod val="60000"/>
              <a:lumOff val="40000"/>
            </a:schemeClr>
          </a:solidFill>
          <a:ln>
            <a:solidFill>
              <a:schemeClr val="accent4">
                <a:lumMod val="75000"/>
              </a:schemeClr>
            </a:solidFill>
          </a:ln>
        </p:spPr>
        <p:txBody>
          <a:bodyPr lIns="91425" tIns="91425" rIns="91425" bIns="91425" anchor="ctr" anchorCtr="0">
            <a:noAutofit/>
          </a:bodyPr>
          <a:lstStyle/>
          <a:p>
            <a:pPr lvl="0" algn="ctr">
              <a:spcBef>
                <a:spcPts val="0"/>
              </a:spcBef>
              <a:buNone/>
            </a:pPr>
            <a:r>
              <a:rPr lang="el" dirty="0">
                <a:ln>
                  <a:solidFill>
                    <a:schemeClr val="accent4">
                      <a:lumMod val="60000"/>
                      <a:lumOff val="40000"/>
                    </a:schemeClr>
                  </a:solidFill>
                </a:ln>
                <a:solidFill>
                  <a:schemeClr val="bg2"/>
                </a:solidFill>
                <a:highlight>
                  <a:srgbClr val="FFFFFF"/>
                </a:highlight>
              </a:rPr>
              <a:t>Οι αναφορές στο πρόσωπο της Παναγίας από την Καινή Διαθήκη ξεκινούν με τον Ευαγγελισμό της</a:t>
            </a:r>
            <a:r>
              <a:rPr lang="el" dirty="0">
                <a:ln>
                  <a:solidFill>
                    <a:schemeClr val="accent4">
                      <a:lumMod val="60000"/>
                      <a:lumOff val="40000"/>
                    </a:schemeClr>
                  </a:solidFill>
                </a:ln>
                <a:solidFill>
                  <a:schemeClr val="bg2"/>
                </a:solidFill>
                <a:highlight>
                  <a:srgbClr val="FFFFFF"/>
                </a:highlight>
                <a:hlinkClick r:id="rId3"/>
              </a:rPr>
              <a:t> </a:t>
            </a:r>
            <a:r>
              <a:rPr lang="el" dirty="0">
                <a:ln>
                  <a:solidFill>
                    <a:schemeClr val="accent4">
                      <a:lumMod val="60000"/>
                      <a:lumOff val="40000"/>
                    </a:schemeClr>
                  </a:solidFill>
                </a:ln>
                <a:solidFill>
                  <a:schemeClr val="bg2"/>
                </a:solidFill>
                <a:highlight>
                  <a:srgbClr val="FFFFFF"/>
                </a:highlight>
              </a:rPr>
              <a:t>Θεοτόκου, δηλαδή την εμφάνιση του Αρχάγγελου Γαβριήλ στη Παναγιά την είδηση ότι είναι η εκλεκτή για να φέρει στον κόσμο τον Υιό του, Θεού (τον Ιησού Χριστό). Οι αναφορές συνεχίζονται καθ' όλη τη διάρκεια της περιγραφής της ζωής του Χριστού, από την Γέννηση μέχρι τη Σταύρωση Του. Στην Ελλάδα η επίκληση της Παναγίας είναι η περισσότερο καθιερωμένη για τη Θεοτόκο Μαρία ενώ σε άλλες χώρες Κεχαριτωμένη, μητέρα του Χριστού η Παντάνασσα. </a:t>
            </a:r>
          </a:p>
        </p:txBody>
      </p:sp>
      <p:pic>
        <p:nvPicPr>
          <p:cNvPr id="131" name="Shape 131"/>
          <p:cNvPicPr preferRelativeResize="0"/>
          <p:nvPr/>
        </p:nvPicPr>
        <p:blipFill>
          <a:blip r:embed="rId4">
            <a:alphaModFix/>
          </a:blip>
          <a:stretch>
            <a:fillRect/>
          </a:stretch>
        </p:blipFill>
        <p:spPr>
          <a:xfrm>
            <a:off x="0" y="2402349"/>
            <a:ext cx="2279624" cy="2741149"/>
          </a:xfrm>
          <a:prstGeom prst="rect">
            <a:avLst/>
          </a:prstGeom>
          <a:noFill/>
          <a:ln>
            <a:noFill/>
          </a:ln>
        </p:spPr>
      </p:pic>
      <p:pic>
        <p:nvPicPr>
          <p:cNvPr id="132" name="Shape 132"/>
          <p:cNvPicPr preferRelativeResize="0"/>
          <p:nvPr/>
        </p:nvPicPr>
        <p:blipFill>
          <a:blip r:embed="rId5">
            <a:alphaModFix/>
          </a:blip>
          <a:stretch>
            <a:fillRect/>
          </a:stretch>
        </p:blipFill>
        <p:spPr>
          <a:xfrm>
            <a:off x="0" y="26925"/>
            <a:ext cx="2279625" cy="2375425"/>
          </a:xfrm>
          <a:prstGeom prst="rect">
            <a:avLst/>
          </a:prstGeom>
          <a:noFill/>
          <a:ln>
            <a:noFill/>
          </a:ln>
        </p:spPr>
      </p:pic>
      <p:sp>
        <p:nvSpPr>
          <p:cNvPr id="133" name="Shape 133"/>
          <p:cNvSpPr/>
          <p:nvPr/>
        </p:nvSpPr>
        <p:spPr>
          <a:xfrm>
            <a:off x="7211375" y="4566000"/>
            <a:ext cx="1872900" cy="6708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l"/>
              <a:t>ΣΥΝΕΧΕΙΑ</a:t>
            </a:r>
          </a:p>
        </p:txBody>
      </p:sp>
      <p:sp>
        <p:nvSpPr>
          <p:cNvPr id="134" name="Shape 134"/>
          <p:cNvSpPr/>
          <p:nvPr/>
        </p:nvSpPr>
        <p:spPr>
          <a:xfrm>
            <a:off x="2279625" y="-117800"/>
            <a:ext cx="6855000" cy="1108200"/>
          </a:xfrm>
          <a:prstGeom prst="horizontalScroll">
            <a:avLst>
              <a:gd name="adj" fmla="val 1250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l">
              <a:spcBef>
                <a:spcPts val="0"/>
              </a:spcBef>
              <a:buNone/>
            </a:pPr>
            <a:r>
              <a:rPr lang="el" sz="1800"/>
              <a:t>                            </a:t>
            </a:r>
            <a:r>
              <a:rPr lang="el" sz="1800">
                <a:solidFill>
                  <a:srgbClr val="FFFFFF"/>
                </a:solidFill>
              </a:rPr>
              <a:t> </a:t>
            </a:r>
            <a:r>
              <a:rPr lang="el" sz="2400" b="1" i="1">
                <a:solidFill>
                  <a:srgbClr val="FFFFFF"/>
                </a:solidFill>
              </a:rPr>
              <a:t> Η  ΘΕΟΤΟΚΟΣ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1000"/>
                                        <p:tgtEl>
                                          <p:spTgt spid="1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 calcmode="lin" valueType="num">
                                      <p:cBhvr additive="base">
                                        <p:cTn id="12" dur="1000"/>
                                        <p:tgtEl>
                                          <p:spTgt spid="1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1462025" y="203425"/>
            <a:ext cx="7215600" cy="632700"/>
          </a:xfrm>
          <a:prstGeom prst="rect">
            <a:avLst/>
          </a:prstGeom>
        </p:spPr>
        <p:txBody>
          <a:bodyPr lIns="91425" tIns="91425" rIns="91425" bIns="91425" anchor="ctr" anchorCtr="0">
            <a:noAutofit/>
          </a:bodyPr>
          <a:lstStyle/>
          <a:p>
            <a:pPr lvl="0" algn="ctr">
              <a:spcBef>
                <a:spcPts val="0"/>
              </a:spcBef>
              <a:buNone/>
            </a:pPr>
            <a:r>
              <a:rPr lang="el" sz="2400"/>
              <a:t>Η ΖΩΗ ΤΗΣ ΘΕΟΤΟΚΟΥ</a:t>
            </a:r>
          </a:p>
        </p:txBody>
      </p:sp>
      <p:sp>
        <p:nvSpPr>
          <p:cNvPr id="140" name="Shape 140"/>
          <p:cNvSpPr txBox="1">
            <a:spLocks noGrp="1"/>
          </p:cNvSpPr>
          <p:nvPr>
            <p:ph type="body" idx="1"/>
          </p:nvPr>
        </p:nvSpPr>
        <p:spPr>
          <a:xfrm>
            <a:off x="1424675" y="1117750"/>
            <a:ext cx="7290300" cy="3635100"/>
          </a:xfrm>
          <a:prstGeom prst="rect">
            <a:avLst/>
          </a:prstGeom>
        </p:spPr>
        <p:txBody>
          <a:bodyPr lIns="91425" tIns="91425" rIns="91425" bIns="91425" anchor="t" anchorCtr="0">
            <a:noAutofit/>
          </a:bodyPr>
          <a:lstStyle/>
          <a:p>
            <a:pPr lvl="0">
              <a:spcBef>
                <a:spcPts val="0"/>
              </a:spcBef>
              <a:buNone/>
            </a:pPr>
            <a:r>
              <a:rPr lang="el" sz="1600">
                <a:solidFill>
                  <a:srgbClr val="252525"/>
                </a:solidFill>
                <a:highlight>
                  <a:srgbClr val="FFFFFF"/>
                </a:highlight>
              </a:rPr>
              <a:t>Σύμφωνα με την χριστιανική παράδοση, η Παναγία γεννήθηκε στην Ιερουσαλήμ. Ήταν κόρη του κτηνοτρόφου Ιωακείμ και της Άννας, που καταγόταν από το βασιλικό γένος του Δαβίδ. Η Άννα ήταν στείρα, όμως λύνεται η στειρότητα της και γεννάται η Παναγία. Όταν ήταν ακόμη μικρή οι γονείς της έδωσαν τη  Μαρία στην εκκλησία, καθώς θεωρούσαν πως η γέννηση της ήταν ένα θαύμα που έγινε με παρέμβαση του Θεού. Εκεί η Μαρία  έμαθε την ιστορία του Χριστιανισμού και έγινε μια πιστή χριστιανή. Έπειτα,  νυμφεύθηκε τον Ιωσήφ και έμεινε έγκυος με θαυματουργό τρόπο στον Ιησού Χρηστό. Υπήρξε ένα από τα πιο σημαντικά πρόσωπα της ζωής του.  Μετά το θάνατο του Ιησού, έφυγε με τη Μαρία Μαγδαληνή στην Κύπρο. Από εκεί πήγε στο Άγιο Όρος και έπειτα έφυγε στις Μασσαλίες, όπου λέγεται και ότι ξεψύχησε.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0">
                                            <p:txEl>
                                              <p:pRg st="0" end="0"/>
                                            </p:txEl>
                                          </p:spTgt>
                                        </p:tgtEl>
                                        <p:attrNameLst>
                                          <p:attrName>style.visibility</p:attrName>
                                        </p:attrNameLst>
                                      </p:cBhvr>
                                      <p:to>
                                        <p:strVal val="visible"/>
                                      </p:to>
                                    </p:set>
                                    <p:anim calcmode="lin" valueType="num">
                                      <p:cBhvr additive="base">
                                        <p:cTn id="12" dur="1000"/>
                                        <p:tgtEl>
                                          <p:spTgt spid="14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424675" y="689175"/>
            <a:ext cx="3658500" cy="1577400"/>
          </a:xfrm>
          <a:prstGeom prst="rect">
            <a:avLst/>
          </a:prstGeom>
        </p:spPr>
        <p:txBody>
          <a:bodyPr lIns="91425" tIns="91425" rIns="91425" bIns="91425" anchor="b" anchorCtr="0">
            <a:noAutofit/>
          </a:bodyPr>
          <a:lstStyle/>
          <a:p>
            <a:pPr lvl="0">
              <a:spcBef>
                <a:spcPts val="0"/>
              </a:spcBef>
              <a:buNone/>
            </a:pPr>
            <a:r>
              <a:rPr lang="el" sz="7200"/>
              <a:t>ΤΕΛΟΣ</a:t>
            </a:r>
          </a:p>
        </p:txBody>
      </p:sp>
      <p:sp>
        <p:nvSpPr>
          <p:cNvPr id="146" name="Shape 146"/>
          <p:cNvSpPr txBox="1">
            <a:spLocks noGrp="1"/>
          </p:cNvSpPr>
          <p:nvPr>
            <p:ph type="body" idx="1"/>
          </p:nvPr>
        </p:nvSpPr>
        <p:spPr>
          <a:xfrm>
            <a:off x="313025" y="2700475"/>
            <a:ext cx="5881800" cy="1038000"/>
          </a:xfrm>
          <a:prstGeom prst="rect">
            <a:avLst/>
          </a:prstGeom>
        </p:spPr>
        <p:txBody>
          <a:bodyPr lIns="91425" tIns="91425" rIns="91425" bIns="91425" anchor="t" anchorCtr="0">
            <a:noAutofit/>
          </a:bodyPr>
          <a:lstStyle/>
          <a:p>
            <a:pPr lvl="0">
              <a:spcBef>
                <a:spcPts val="0"/>
              </a:spcBef>
              <a:buNone/>
            </a:pPr>
            <a:r>
              <a:rPr lang="el" sz="3600"/>
              <a:t>Αν σας άρεσε... βάλτε 20!!!!!</a:t>
            </a:r>
          </a:p>
          <a:p>
            <a:pPr lvl="0">
              <a:spcBef>
                <a:spcPts val="0"/>
              </a:spcBef>
              <a:buNone/>
            </a:pPr>
            <a:endParaRPr/>
          </a:p>
        </p:txBody>
      </p:sp>
      <p:sp>
        <p:nvSpPr>
          <p:cNvPr id="147" name="Shape 147"/>
          <p:cNvSpPr/>
          <p:nvPr/>
        </p:nvSpPr>
        <p:spPr>
          <a:xfrm>
            <a:off x="5668325" y="507975"/>
            <a:ext cx="3359100" cy="1939800"/>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l"/>
              <a:t>        </a:t>
            </a:r>
            <a:r>
              <a:rPr lang="el" sz="6000"/>
              <a:t>20</a:t>
            </a:r>
          </a:p>
        </p:txBody>
      </p:sp>
      <p:sp>
        <p:nvSpPr>
          <p:cNvPr id="148" name="Shape 148"/>
          <p:cNvSpPr/>
          <p:nvPr/>
        </p:nvSpPr>
        <p:spPr>
          <a:xfrm>
            <a:off x="6083675" y="1250475"/>
            <a:ext cx="478200" cy="4548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txBox="1"/>
          <p:nvPr/>
        </p:nvSpPr>
        <p:spPr>
          <a:xfrm>
            <a:off x="3079100" y="3603950"/>
            <a:ext cx="5829300" cy="1321500"/>
          </a:xfrm>
          <a:prstGeom prst="rect">
            <a:avLst/>
          </a:prstGeom>
          <a:noFill/>
          <a:ln>
            <a:noFill/>
          </a:ln>
        </p:spPr>
        <p:txBody>
          <a:bodyPr lIns="91425" tIns="91425" rIns="91425" bIns="91425" anchor="t" anchorCtr="0">
            <a:noAutofit/>
          </a:bodyPr>
          <a:lstStyle/>
          <a:p>
            <a:pPr lvl="0">
              <a:spcBef>
                <a:spcPts val="0"/>
              </a:spcBef>
              <a:buNone/>
            </a:pPr>
            <a:r>
              <a:rPr lang="el" sz="7200" b="1" i="1">
                <a:solidFill>
                  <a:srgbClr val="980000"/>
                </a:solidFill>
              </a:rPr>
              <a:t>ΕΡΩΤΗΣΕΙΣ;</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7">
                                            <p:txEl>
                                              <p:pRg st="0" end="0"/>
                                            </p:txEl>
                                          </p:spTgt>
                                        </p:tgtEl>
                                        <p:attrNameLst>
                                          <p:attrName>style.visibility</p:attrName>
                                        </p:attrNameLst>
                                      </p:cBhvr>
                                      <p:to>
                                        <p:strVal val="visible"/>
                                      </p:to>
                                    </p:set>
                                    <p:anim calcmode="lin" valueType="num">
                                      <p:cBhvr additive="base">
                                        <p:cTn id="17" dur="1000"/>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372</Words>
  <Application>Microsoft Office PowerPoint</Application>
  <PresentationFormat>Προβολή στην οθόνη (16:9)</PresentationFormat>
  <Paragraphs>20</Paragraphs>
  <Slides>5</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simple-light-2</vt:lpstr>
      <vt:lpstr>Ευαγγελισμός της Θεοτόκου </vt:lpstr>
      <vt:lpstr>ΤΟ ΚΕΙΜΕΝΟ ΜΕ ΛΙΓΑ ΛΟΓΙΑ ...</vt:lpstr>
      <vt:lpstr>          Η ΘΕΟΤΟΚΟΣ</vt:lpstr>
      <vt:lpstr>Η ΖΩΗ ΤΗΣ ΘΕΟΤΟΚΟΥ</vt:lpstr>
      <vt:lpstr>ΤΕΛΟΣ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Ευαγγελισμός της Θεοτόκου</dc:title>
  <dc:creator>Σοφία Φωτεινή Βουγιουκλάκη</dc:creator>
  <cp:lastModifiedBy>Σοφία Φωτεινή Βουγιουκλάκη</cp:lastModifiedBy>
  <cp:revision>2</cp:revision>
  <dcterms:modified xsi:type="dcterms:W3CDTF">2016-12-19T19:57:40Z</dcterms:modified>
</cp:coreProperties>
</file>