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910C-3469-4F48-A9AE-40B87667A5FD}" type="datetimeFigureOut">
              <a:rPr lang="el-GR" smtClean="0"/>
              <a:pPr/>
              <a:t>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5AFE-6828-4DAE-97F5-DC16A3AEFB5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lam.gr/cgi-bin/pages/page3.pl?arlang=greek&amp;arcode=090707231658&amp;argenkat=%D4%EF%20%C9%F3%EB%DC%EC%20-%20%D0%EF%EB%E9%F4%E9%F3%EC%FC%F2" TargetMode="External"/><Relationship Id="rId2" Type="http://schemas.openxmlformats.org/officeDocument/2006/relationships/hyperlink" Target="http://ebooks.edu.gr/modules/ebook/show.php/DSGL-B131/179/1258,453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42920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l-GR" sz="5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ΣΛΑΜ</a:t>
            </a:r>
            <a:br>
              <a:rPr lang="el-GR" sz="54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sz="4900" b="1" dirty="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ΙΣΛΑΜΙΚΗ ΤΕΧΝΗ</a:t>
            </a:r>
            <a:endParaRPr lang="el-GR" sz="4900" b="1" dirty="0">
              <a:solidFill>
                <a:schemeClr val="accent4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428860" y="4000504"/>
            <a:ext cx="5929355" cy="214314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ΟΜΑΔΙΚΗ ΕΡΓΑΣΙΑ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ΟΜΑΔΑ &lt;&lt;ΟΙ ΜΙΚΡΟΙ ΘΕΟΛΟΓΟΙ&gt;&gt;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ΜΕΛΗ: ΣΚΡΕΚΑ ΧΡΙΣΤΙΝΑ , ΤΕΛΕΟΓΛΟΥ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ΕΛΕΝΗ, ΤΣΙΑΚΙΡΗΣ ΠΑΝΑΓΙΩΤΗΣ,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ΣΑΙΝΙΔΗΣ ΣΤΕΦΑΝΟΣ</a:t>
            </a:r>
            <a:r>
              <a:rPr lang="el-GR" dirty="0" smtClean="0">
                <a:ea typeface="Tahoma" pitchFamily="34" charset="0"/>
                <a:cs typeface="Tahoma" pitchFamily="34" charset="0"/>
              </a:rPr>
              <a:t>, </a:t>
            </a:r>
          </a:p>
          <a:p>
            <a:pPr algn="r"/>
            <a:r>
              <a:rPr lang="el-GR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Β3  2016-2017</a:t>
            </a:r>
            <a:endParaRPr lang="el-GR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Dimitris\Desktop\ΔΗΜΗΤΡΑ\ΕΙΚΟΝΕΣ\ΕΙΚΟΝΕΣ\ΙΣΛΑΜ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48961">
            <a:off x="476866" y="2498210"/>
            <a:ext cx="3214711" cy="254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ΑΠΟΣΠΑΣΜΑ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l-GR" b="1" dirty="0" err="1" smtClean="0"/>
              <a:t>Iσλαμ</a:t>
            </a:r>
            <a:r>
              <a:rPr lang="el-GR" b="1" dirty="0" smtClean="0"/>
              <a:t> </a:t>
            </a:r>
            <a:r>
              <a:rPr lang="el-GR" b="1" dirty="0"/>
              <a:t>(από την απαγόρευση του εικονισμού στα αραβουργήματα:  Η ζωγραφική του απείρου</a:t>
            </a:r>
            <a:r>
              <a:rPr lang="el-GR" dirty="0" smtClean="0"/>
              <a:t>)</a:t>
            </a:r>
            <a:r>
              <a:rPr lang="el-GR" dirty="0"/>
              <a:t> </a:t>
            </a:r>
            <a:endParaRPr lang="el-GR" dirty="0" smtClean="0"/>
          </a:p>
          <a:p>
            <a:pPr lvl="1">
              <a:buNone/>
            </a:pPr>
            <a:endParaRPr lang="el-GR" sz="2700" dirty="0"/>
          </a:p>
          <a:p>
            <a:pPr>
              <a:buNone/>
            </a:pPr>
            <a:r>
              <a:rPr lang="el-GR" sz="2700" dirty="0" smtClean="0"/>
              <a:t>    &lt;&lt;Η </a:t>
            </a:r>
            <a:r>
              <a:rPr lang="el-GR" sz="2700" dirty="0"/>
              <a:t>αραβική θρησκευτική τέχνη είναι ανεικονική, εφόσον η ισλαμική θρησκεία απαγορεύει την απεικόνιση του θείου. Στη διαμόρφωσή της, η αραβική τέχνη επηρεάστηκε από την τέχνη της Ανατολής και του Βυζαντίου. Σημαντική προσφορά των Αράβων στην παγκόσμια τέχνη είναι τα αραβουργήματα, λεπτές δαντελωτές διακοσμητικές συνθέσεις, με ανεξάντλητη ποικιλία</a:t>
            </a:r>
            <a:r>
              <a:rPr lang="el-GR" sz="2700" dirty="0" smtClean="0"/>
              <a:t>.&gt;&gt;</a:t>
            </a:r>
            <a:endParaRPr lang="el-G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ΣΧΟΛΙΑΣΜΟΣ ΑΠΟΣΠΑΣΜΑΤΟΣ</a:t>
            </a: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800" dirty="0" smtClean="0">
                <a:latin typeface="+mj-lt"/>
                <a:ea typeface="Tahoma" pitchFamily="34" charset="0"/>
                <a:cs typeface="Tahoma" pitchFamily="34" charset="0"/>
              </a:rPr>
              <a:t>   Με βάση το παραπάνω απόσπασμα και κατά την άποψή μας πιστεύουμε ότι είναι λάθος που στην ισλαμική θρησκεία </a:t>
            </a:r>
            <a:r>
              <a:rPr lang="el-GR" sz="2800" dirty="0" err="1" smtClean="0">
                <a:latin typeface="+mj-lt"/>
                <a:ea typeface="Tahoma" pitchFamily="34" charset="0"/>
                <a:cs typeface="Tahoma" pitchFamily="34" charset="0"/>
              </a:rPr>
              <a:t>απαγορεύται</a:t>
            </a:r>
            <a:r>
              <a:rPr lang="el-GR" sz="2800" dirty="0" smtClean="0">
                <a:latin typeface="+mj-lt"/>
                <a:ea typeface="Tahoma" pitchFamily="34" charset="0"/>
                <a:cs typeface="Tahoma" pitchFamily="34" charset="0"/>
              </a:rPr>
              <a:t> η απεικόνιση του θείου και η αραβική τέχνη είναι ανεικονική.</a:t>
            </a:r>
          </a:p>
          <a:p>
            <a:pPr algn="just">
              <a:buNone/>
            </a:pPr>
            <a:r>
              <a:rPr lang="el-GR" sz="2800" dirty="0" smtClean="0">
                <a:latin typeface="+mj-lt"/>
                <a:ea typeface="Tahoma" pitchFamily="34" charset="0"/>
                <a:cs typeface="Tahoma" pitchFamily="34" charset="0"/>
              </a:rPr>
              <a:t>    Στην διαμόρφωσή της ,λοιπόν, η αραβική τέχνη όπως γνωρίζουμε επηρεάστηκε από την τέχνη της Ανατολής και του Βυζαντίου καθώς και ήταν πολύ σημαντική η προσφορά των Αράβων με τα αραβουργήματα.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ΣΧΟΛΙΑΣΜΟΣ ΑΠΟΣΠΑΣΜΑΤΟΣ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Έτσι λοιπόν πιστεύουμε με βάση τα δεδομένα που διαβάσαμε ότι η ισλαμική θρησκεία αξιοποίησε πολλές και διαφορετικές παραδόσεις για εξυπηρετήσει σχεδόν </a:t>
            </a:r>
            <a:r>
              <a:rPr lang="el-GR" dirty="0" err="1" smtClean="0"/>
              <a:t>απολκειστικά</a:t>
            </a:r>
            <a:r>
              <a:rPr lang="el-GR" dirty="0" smtClean="0"/>
              <a:t> τις θρησκευτικές της ανάγκες.</a:t>
            </a:r>
          </a:p>
          <a:p>
            <a:pPr>
              <a:buNone/>
            </a:pPr>
            <a:r>
              <a:rPr lang="el-GR" dirty="0" smtClean="0"/>
              <a:t> Συγκεκριμένα, καλλιεργήθηκε </a:t>
            </a:r>
            <a:r>
              <a:rPr lang="el-GR" dirty="0"/>
              <a:t>ιδιαίτερα η αρχιτεκτονική με τη δημιουργία καταπληκτικών τζαμιών που εξωτερικά έχουν μεγάλη επιρροή από τη βυζαντινή </a:t>
            </a:r>
            <a:r>
              <a:rPr lang="el-GR" dirty="0" smtClean="0"/>
              <a:t>αρχιτεκτονική. Πρόκειται </a:t>
            </a:r>
            <a:r>
              <a:rPr lang="el-GR" dirty="0"/>
              <a:t>για εντυπωσιακά κτίσματα, με μεγάλους τρούλους και πολύχρωμες επιφάνειες με διάφορα σχέδια. Επίσης σημαντική ανάπτυξη είχαν η καλλιγραφία και η </a:t>
            </a:r>
            <a:r>
              <a:rPr lang="el-GR" dirty="0" smtClean="0"/>
              <a:t>μικροτεχνία. </a:t>
            </a:r>
            <a:r>
              <a:rPr lang="el-GR" dirty="0"/>
              <a:t>Πανέμορφες </a:t>
            </a:r>
            <a:r>
              <a:rPr lang="el-GR" dirty="0" smtClean="0"/>
              <a:t>καλλιγραφίες επίσης </a:t>
            </a:r>
            <a:r>
              <a:rPr lang="el-GR" dirty="0"/>
              <a:t>καλύπτουν τους τοίχους των τζαμιών και σε συνδυασμό με τα αραβουργήματα ολοκληρώνουν τον εσωτερικό διάκοσμό τους, ενώ η εικονογραφική αναπαράσταση απουσιάζει </a:t>
            </a:r>
            <a:r>
              <a:rPr lang="el-GR" dirty="0" smtClean="0"/>
              <a:t>εντελώς, όπως εξηγήσαμε προηγουμένως.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7030A0"/>
                </a:solidFill>
              </a:rPr>
              <a:t>ΠΗΓΕΣ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u="sng" dirty="0">
                <a:hlinkClick r:id="rId2"/>
              </a:rPr>
              <a:t>http://ebooks.edu.gr/modules/ebook/show.php/DSGL-B131/179/1258,4533/</a:t>
            </a:r>
            <a:r>
              <a:rPr lang="el-GR" sz="2000" dirty="0"/>
              <a:t> </a:t>
            </a:r>
          </a:p>
          <a:p>
            <a:r>
              <a:rPr lang="el-GR" sz="2000" u="sng" dirty="0">
                <a:hlinkClick r:id="rId3"/>
              </a:rPr>
              <a:t>http://www.islam.gr/cgi-bin/pages/page3.pl?arlang=greek&amp;arcode=090707231658&amp;argenkat=%D4%EF%20%C9%F3%EB%DC%EC%20-%20%D0%EF%EB%E9%F4%E9%F3%EC%FC%F2</a:t>
            </a:r>
            <a:r>
              <a:rPr lang="el-GR" sz="2000" dirty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57538" y="1740107"/>
            <a:ext cx="7001031" cy="44790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buNone/>
            </a:pPr>
            <a:endParaRPr lang="el-GR" b="1" i="1" u="sng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l-GR" b="1" i="1" u="sng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l-GR" b="1" i="1" u="sng" smtClean="0">
                <a:solidFill>
                  <a:srgbClr val="C00000"/>
                </a:solidFill>
              </a:rPr>
              <a:t>ΕΥΧΑΡΙΣΤΟΥΜΕ ΓΙΑ ΤΗΝ ΠΡΟΣΟΧΗ ΠΟΥ ΜΑΣ ΔΕΙΞΑΤΕ</a:t>
            </a:r>
          </a:p>
          <a:p>
            <a:pPr algn="ctr"/>
            <a:endParaRPr lang="el-GR" b="1" i="1" u="sng" smtClean="0">
              <a:solidFill>
                <a:srgbClr val="C00000"/>
              </a:solidFill>
            </a:endParaRPr>
          </a:p>
          <a:p>
            <a:pPr algn="ctr"/>
            <a:endParaRPr lang="el-GR" b="1" i="1" u="sng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l-GR" b="1" i="1" u="sng" smtClean="0">
                <a:solidFill>
                  <a:srgbClr val="002060"/>
                </a:solidFill>
              </a:rPr>
              <a:t>ΟΜΑΔΑ &lt;&lt;ΜΙΚΡΟΙ ΘΕΟΛΟΓΟΙ&gt;&gt;</a:t>
            </a:r>
            <a:endParaRPr lang="el-GR" b="1" i="1" u="sng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Dimitris\Desktop\ΔΗΜΗΤΡΑ\ΕΙΚΟΝΕΣ\ΕΙΚΟΝΕΣ\ΤΗΑΝΚς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67425" y="642938"/>
            <a:ext cx="3076575" cy="204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242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IΣΛΑΜ ΙΣΛΑΜΙΚΗ ΤΕΧΝΗ</vt:lpstr>
      <vt:lpstr>ΑΠΟΣΠΑΣΜΑ</vt:lpstr>
      <vt:lpstr>ΣΧΟΛΙΑΣΜΟΣ ΑΠΟΣΠΑΣΜΑΤΟΣ</vt:lpstr>
      <vt:lpstr>ΣΧΟΛΙΑΣΜΟΣ ΑΠΟΣΠΑΣΜΑΤΟΣ</vt:lpstr>
      <vt:lpstr>ΠΗΓΕΣ</vt:lpstr>
      <vt:lpstr>Διαφάνεια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IΣΛΑΜ ΙΣΛΑΜΙΚΗ ΤΕΧΝΗ</dc:title>
  <dc:creator>Dimitris Skrekas</dc:creator>
  <cp:lastModifiedBy>Dimitris Skrekas</cp:lastModifiedBy>
  <cp:revision>13</cp:revision>
  <dcterms:created xsi:type="dcterms:W3CDTF">2016-10-22T16:04:12Z</dcterms:created>
  <dcterms:modified xsi:type="dcterms:W3CDTF">2016-12-06T16:28:04Z</dcterms:modified>
</cp:coreProperties>
</file>