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FEAFD0-C992-4662-B658-3AF450B7D788}" type="datetimeFigureOut">
              <a:rPr lang="en-GB" smtClean="0"/>
              <a:pPr/>
              <a:t>18/10/2016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80E61A-FE88-4397-83EA-B9EDF6229B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ΠΛΗΡΟΦΟΡΙΕΣ ΓΙΑ ΤΟΝ ΦΩΤΗ ΚΟΝΤΟΓΛΟΥ</a:t>
            </a:r>
            <a:endParaRPr lang="en-GB" dirty="0"/>
          </a:p>
        </p:txBody>
      </p:sp>
      <p:sp>
        <p:nvSpPr>
          <p:cNvPr id="4" name="3 - Έλλειψη"/>
          <p:cNvSpPr/>
          <p:nvPr/>
        </p:nvSpPr>
        <p:spPr>
          <a:xfrm>
            <a:off x="2555776" y="4437112"/>
            <a:ext cx="338437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Παναγιώτης </a:t>
            </a:r>
            <a:r>
              <a:rPr lang="el-GR" sz="2000" dirty="0" err="1" smtClean="0"/>
              <a:t>Βλάχος</a:t>
            </a:r>
            <a:r>
              <a:rPr lang="el-GR" sz="2000" dirty="0" smtClean="0"/>
              <a:t> Β’1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ΕΙΝΑΙ?</a:t>
            </a:r>
            <a:endParaRPr lang="en-GB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611560" y="1556792"/>
            <a:ext cx="7956376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 </a:t>
            </a:r>
            <a:r>
              <a:rPr lang="el-GR" dirty="0" smtClean="0"/>
              <a:t> </a:t>
            </a:r>
            <a:r>
              <a:rPr lang="el-GR" sz="2000" dirty="0" err="1" smtClean="0"/>
              <a:t>Ο</a:t>
            </a:r>
            <a:r>
              <a:rPr lang="el-GR" sz="2000" b="1" dirty="0" err="1" smtClean="0"/>
              <a:t>Φώτης</a:t>
            </a:r>
            <a:r>
              <a:rPr lang="el-GR" sz="2000" b="1" dirty="0" smtClean="0"/>
              <a:t> </a:t>
            </a:r>
            <a:r>
              <a:rPr lang="el-GR" sz="2000" b="1" dirty="0" err="1"/>
              <a:t>Κόντογλου</a:t>
            </a:r>
            <a:r>
              <a:rPr lang="el-GR" sz="2000" dirty="0"/>
              <a:t>, ή με το πραγματικό του όνομα </a:t>
            </a:r>
            <a:r>
              <a:rPr lang="el-GR" sz="2000" i="1" dirty="0"/>
              <a:t>Φώτιος </a:t>
            </a:r>
            <a:r>
              <a:rPr lang="el-GR" sz="2000" i="1" dirty="0" err="1" smtClean="0"/>
              <a:t>Αποστολέλης</a:t>
            </a:r>
            <a:r>
              <a:rPr lang="el-GR" sz="2000" i="1" dirty="0"/>
              <a:t> </a:t>
            </a:r>
            <a:r>
              <a:rPr lang="el-GR" sz="2000" i="1" dirty="0" smtClean="0"/>
              <a:t>γεννήθηκε στο </a:t>
            </a:r>
            <a:r>
              <a:rPr lang="el-GR" sz="2000" i="1" dirty="0" err="1" smtClean="0"/>
              <a:t>Αϊβάλι</a:t>
            </a:r>
            <a:r>
              <a:rPr lang="el-GR" sz="2000" i="1" dirty="0" smtClean="0"/>
              <a:t> της </a:t>
            </a:r>
            <a:r>
              <a:rPr lang="el-GR" sz="2000" i="1" dirty="0" err="1" smtClean="0"/>
              <a:t>Μικράς</a:t>
            </a:r>
            <a:r>
              <a:rPr lang="el-GR" sz="2000" i="1" dirty="0" smtClean="0"/>
              <a:t> Ασίας 8 Νοεμβρίου 1895 ήταν </a:t>
            </a:r>
            <a:r>
              <a:rPr lang="el-GR" sz="2000" i="1" dirty="0" err="1" smtClean="0"/>
              <a:t>Έλληηνας</a:t>
            </a:r>
            <a:r>
              <a:rPr lang="el-GR" sz="2000" i="1" dirty="0" smtClean="0"/>
              <a:t> λογοτέχνης και ζωγράφος.</a:t>
            </a:r>
            <a:r>
              <a:rPr lang="el-GR" sz="2000" dirty="0"/>
              <a:t>  Είχε τρία ακόμα αδέλφια: τον Γιάννη, τον Αντώνη και την </a:t>
            </a:r>
            <a:r>
              <a:rPr lang="el-GR" sz="2000" dirty="0" err="1"/>
              <a:t>Τασίτσα</a:t>
            </a:r>
            <a:r>
              <a:rPr lang="el-GR" sz="2000" dirty="0"/>
              <a:t>. Ένα χρόνο μετά έχασε τον πατέρα του — ναυτικός στο επάγγελμα — και την κηδεμονία των τεσσάρων παιδιών ανέλαβε ο θείος του, Στέφανος </a:t>
            </a:r>
            <a:r>
              <a:rPr lang="el-GR" sz="2000" dirty="0" err="1"/>
              <a:t>Κόντογλου</a:t>
            </a:r>
            <a:r>
              <a:rPr lang="el-GR" sz="2000" dirty="0"/>
              <a:t>, ηγούμενος της μονής της Αγίας Παρασκευής, στον οποίο οφείλεται και η χρήση του επωνύμου της οικογένειας της μητέρας του</a:t>
            </a:r>
            <a:r>
              <a:rPr lang="el-GR" sz="2000" dirty="0" smtClean="0"/>
              <a:t>.</a:t>
            </a:r>
            <a:r>
              <a:rPr lang="el-GR" sz="2000" dirty="0"/>
              <a:t> Τα παιδικά και νεανικά του χρόνια τα έζησε </a:t>
            </a:r>
            <a:r>
              <a:rPr lang="el-GR" sz="2000" dirty="0" err="1"/>
              <a:t>στοΑϊβαλί</a:t>
            </a:r>
            <a:r>
              <a:rPr lang="el-GR" sz="2000" dirty="0"/>
              <a:t>. Εκεί τελείωσε το Σχολαρχείο και το Γυμνάσιο το 1912· στο Γυμνάσιο ήταν συμμαθητής με τον λογοτέχνη και ζωγράφο Στρατή Δούκα και ήταν μέλος μιας ομάδας μαθητών που εξέδιδε το περιοδικό </a:t>
            </a:r>
            <a:r>
              <a:rPr lang="el-GR" sz="2000" i="1" dirty="0"/>
              <a:t>Μέλισσα</a:t>
            </a:r>
            <a:r>
              <a:rPr lang="el-GR" sz="2000" dirty="0"/>
              <a:t>, από το 1911, το οποίο ο </a:t>
            </a:r>
            <a:r>
              <a:rPr lang="el-GR" sz="2000" dirty="0" err="1"/>
              <a:t>Κόντογλου</a:t>
            </a:r>
            <a:r>
              <a:rPr lang="el-GR" sz="2000" dirty="0"/>
              <a:t> διακοσμούσε με ζωγραφιές</a:t>
            </a:r>
            <a:r>
              <a:rPr lang="el-GR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ΕΡΓΑ ΤΟΥ</a:t>
            </a:r>
            <a:endParaRPr lang="en-GB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323528" y="1340768"/>
            <a:ext cx="8352928" cy="5256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Από το 1926 ξεκίνησε </a:t>
            </a:r>
            <a:r>
              <a:rPr lang="el-GR" sz="2000" dirty="0" smtClean="0"/>
              <a:t>συστηματικά </a:t>
            </a:r>
            <a:r>
              <a:rPr lang="el-GR" sz="2000" dirty="0"/>
              <a:t>τη χρήση χρωμάτων, εκτός από την εικονογράφηση βιβλίων όπου συνέχιζε την ασπρόμαυρη τεχνική, ενώ υιοθετώντας την τεχνική και τεχνοτροπία της βυζαντινής και μεταβυζαντινής παράδοσης και της λαϊκής τέχνης ζωγράφιζε κοσμικά θέματα</a:t>
            </a:r>
            <a:r>
              <a:rPr lang="el-GR" sz="2000" dirty="0" smtClean="0"/>
              <a:t>.</a:t>
            </a:r>
            <a:r>
              <a:rPr lang="el-GR" sz="2000" dirty="0"/>
              <a:t> Την περίοδο αυτή εικονογράφησε τη βιογραφία του Παύλου </a:t>
            </a:r>
            <a:r>
              <a:rPr lang="el-GR" sz="2000" dirty="0" smtClean="0"/>
              <a:t>Μελά που </a:t>
            </a:r>
            <a:r>
              <a:rPr lang="el-GR" sz="2000" dirty="0"/>
              <a:t>συνέγραψε η Ναταλία Μελά και τα Παραμύθια-Εκλογή του Γεώργιου Μέγα. Φιλοτέχνησε τον τίτλο και τα κοσμήματα του περιοδικού </a:t>
            </a:r>
            <a:r>
              <a:rPr lang="el-GR" sz="2000" i="1" dirty="0"/>
              <a:t>Νέα Εστία</a:t>
            </a:r>
            <a:r>
              <a:rPr lang="el-GR" sz="2000" dirty="0"/>
              <a:t> που τότε είχε </a:t>
            </a:r>
            <a:r>
              <a:rPr lang="el-GR" sz="2000" dirty="0" err="1"/>
              <a:t>πρωτοκυκλοφορήσει</a:t>
            </a:r>
            <a:r>
              <a:rPr lang="el-GR" sz="2000" dirty="0" smtClean="0"/>
              <a:t>.</a:t>
            </a:r>
            <a:r>
              <a:rPr lang="el-GR" sz="2000" dirty="0"/>
              <a:t> Επίσης, διακόσμησε τον Μητροπολιτικό ναό της Κιμώλου, έργο που αποτέλεσε τις πρώτες εικόνες του για εκκλησία</a:t>
            </a:r>
            <a:r>
              <a:rPr lang="el-GR" sz="2000" dirty="0" smtClean="0"/>
              <a:t>.</a:t>
            </a:r>
            <a:r>
              <a:rPr lang="el-GR" sz="2000" dirty="0"/>
              <a:t> Από το 1926 και μετά οικειώνεται τις μορφές της λαϊκής τέχνης: στην αντίληψη της φόρμας και σε ορισμένες λεπτομέρειες (απεικόνιση προσωποποιημένου ήλιου και φεγγαριού),(εικονογράφηση βιβλίου Παραμυθιών Μέγα). Δεν έκρυβε τη συμπάθειά του για τον Καραγκιόζη και τον Θεόφιλο. </a:t>
            </a:r>
            <a:r>
              <a:rPr lang="el-GR" sz="2000" dirty="0" err="1"/>
              <a:t>Θεματολογικές</a:t>
            </a:r>
            <a:r>
              <a:rPr lang="el-GR" sz="2000" dirty="0"/>
              <a:t> επιδράσεις του δεύτερου εντοπίζονται στην απεικόνιση του Ανδρούτσου στο Δημαρχείο Αθηναίων, ή σε εικονογραφήσεις βιβλίων</a:t>
            </a:r>
            <a:r>
              <a:rPr lang="el-GR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ΓΝΩΡΙΣΜΑΤΑ ΤΟΥ ΣΤΗ ΖΩΓΡΑΦΙΚΗ</a:t>
            </a:r>
            <a:endParaRPr lang="en-GB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683568" y="1484784"/>
            <a:ext cx="7848872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Ο </a:t>
            </a:r>
            <a:r>
              <a:rPr lang="el-GR" sz="2000" dirty="0" err="1"/>
              <a:t>Κόντογλου</a:t>
            </a:r>
            <a:r>
              <a:rPr lang="el-GR" sz="2000" dirty="0"/>
              <a:t> δεν κάνει κάτι περισσότερο από </a:t>
            </a:r>
            <a:r>
              <a:rPr lang="el-GR" sz="2000" dirty="0" err="1"/>
              <a:t>από</a:t>
            </a:r>
            <a:r>
              <a:rPr lang="el-GR" sz="2000" dirty="0"/>
              <a:t> </a:t>
            </a:r>
            <a:r>
              <a:rPr lang="el-GR" sz="2000" dirty="0" err="1"/>
              <a:t>ό,τι</a:t>
            </a:r>
            <a:r>
              <a:rPr lang="el-GR" sz="2000" dirty="0"/>
              <a:t> έκαναν οι κλασικιστές, οι </a:t>
            </a:r>
            <a:r>
              <a:rPr lang="el-GR" sz="2000" dirty="0" err="1"/>
              <a:t>ναζαρηνοί</a:t>
            </a:r>
            <a:r>
              <a:rPr lang="el-GR" sz="2000" dirty="0"/>
              <a:t>, οι </a:t>
            </a:r>
            <a:r>
              <a:rPr lang="el-GR" sz="2000" dirty="0" err="1"/>
              <a:t>νεογοτθιστές</a:t>
            </a:r>
            <a:r>
              <a:rPr lang="el-GR" sz="2000" dirty="0"/>
              <a:t>, οι νεορομαντικοί που σε όλον τον 19ο αιώνα καλλιεργούσαν τα διάφορα ιστορικά στυλ. Και στην Ελλάδα του ύστερου 19ου αιώνα στα πλαίσια του κλασικισμού καλλιεργήθηκε ένας ιδιότυπος βυζαντινισμός και ο </a:t>
            </a:r>
            <a:r>
              <a:rPr lang="el-GR" sz="2000" dirty="0" err="1"/>
              <a:t>Κόντογλου</a:t>
            </a:r>
            <a:r>
              <a:rPr lang="el-GR" sz="2000" dirty="0"/>
              <a:t> θα μεταχειριστεί ένα ιδιότυπο </a:t>
            </a:r>
            <a:r>
              <a:rPr lang="el-GR" sz="2000" dirty="0" err="1"/>
              <a:t>λαϊκοβυζαντινό</a:t>
            </a:r>
            <a:r>
              <a:rPr lang="el-GR" sz="2000" dirty="0"/>
              <a:t> στυλ ελεύθερα</a:t>
            </a:r>
            <a:r>
              <a:rPr lang="el-GR" sz="2000" dirty="0" smtClean="0"/>
              <a:t>.</a:t>
            </a:r>
            <a:r>
              <a:rPr lang="el-GR" sz="2000" dirty="0"/>
              <a:t> Η τέχνη του </a:t>
            </a:r>
            <a:r>
              <a:rPr lang="el-GR" sz="2000" dirty="0" err="1"/>
              <a:t>Κόντογλου</a:t>
            </a:r>
            <a:r>
              <a:rPr lang="el-GR" sz="2000" dirty="0"/>
              <a:t> χαρακτηρίζεται από εικονιστική παραμόρφωση, έλλειψη προοπτικής, αντιρρεαλιστικά χρώματα, </a:t>
            </a:r>
            <a:r>
              <a:rPr lang="el-GR" sz="2000" dirty="0" err="1"/>
              <a:t>αφαιρετικότητα</a:t>
            </a:r>
            <a:r>
              <a:rPr lang="el-GR" sz="2000" dirty="0"/>
              <a:t>. Μορφολογικά αλλά και ως προς την εσωτερική έκφραση θυμίζουν πίνακες του ευρωπαϊκού εξπρεσιονισμού</a:t>
            </a:r>
            <a:r>
              <a:rPr lang="el-GR" sz="2000" dirty="0" smtClean="0"/>
              <a:t>.</a:t>
            </a:r>
            <a:r>
              <a:rPr lang="el-GR" sz="2000" dirty="0"/>
              <a:t> Ο </a:t>
            </a:r>
            <a:r>
              <a:rPr lang="el-GR" sz="2000" dirty="0" err="1"/>
              <a:t>Κόντογλου</a:t>
            </a:r>
            <a:r>
              <a:rPr lang="el-GR" sz="2000" dirty="0"/>
              <a:t> καταργεί την προοπτική υπό την επίδραση της πριμιτιβιστικής τέχνης</a:t>
            </a:r>
            <a:r>
              <a:rPr lang="el-GR" sz="2000" dirty="0" smtClean="0"/>
              <a:t>.</a:t>
            </a:r>
            <a:r>
              <a:rPr lang="el-GR" sz="2000" dirty="0"/>
              <a:t> Ο </a:t>
            </a:r>
            <a:r>
              <a:rPr lang="el-GR" sz="2000" dirty="0" err="1"/>
              <a:t>Κόντογλου</a:t>
            </a:r>
            <a:r>
              <a:rPr lang="el-GR" sz="2000" dirty="0"/>
              <a:t> θα μπορούσε να αντιμετωπιστεί σαν ένας από τους τελευταίους υστεροβυζαντινούς ζωγράφους. Όμως δεν έχει μεγάλη σχέση μεταξύ τους ακόμα και αν τους ακολουθεί σε ορισμένα παραδοσιακά σημεία ο προγραμματισμός της δουλειάς του φανερώνει ένα ακαδημαϊσμό</a:t>
            </a:r>
            <a:r>
              <a:rPr lang="el-GR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ΓΝΩΡΙΣΜΑΤΑ ΤΟΥ ΣΤΗΝ ΛΟΓΟΤΕΧΝΙΑ</a:t>
            </a:r>
            <a:endParaRPr lang="en-GB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683568" y="1628800"/>
            <a:ext cx="7992888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Συνδυάζει στοιχεία από τον κόσμο των παραισθήσεων του </a:t>
            </a:r>
            <a:r>
              <a:rPr lang="el-GR" sz="2000" dirty="0" err="1"/>
              <a:t>Έντγκαρ</a:t>
            </a:r>
            <a:r>
              <a:rPr lang="el-GR" sz="2000" dirty="0"/>
              <a:t> </a:t>
            </a:r>
            <a:r>
              <a:rPr lang="el-GR" sz="2000" dirty="0" err="1" smtClean="0"/>
              <a:t>Άλλαν</a:t>
            </a:r>
            <a:r>
              <a:rPr lang="el-GR" sz="2000" dirty="0" smtClean="0"/>
              <a:t> </a:t>
            </a:r>
            <a:r>
              <a:rPr lang="el-GR" sz="2000" dirty="0" err="1"/>
              <a:t>Πόε</a:t>
            </a:r>
            <a:r>
              <a:rPr lang="el-GR" sz="2000" dirty="0"/>
              <a:t> και τον κόσμο των βίων των αγίων, την αφηγηματική απλότητα του </a:t>
            </a:r>
            <a:r>
              <a:rPr lang="el-GR" sz="2000" dirty="0" err="1"/>
              <a:t>Ντάνιελ</a:t>
            </a:r>
            <a:r>
              <a:rPr lang="el-GR" sz="2000" dirty="0"/>
              <a:t> </a:t>
            </a:r>
            <a:r>
              <a:rPr lang="el-GR" sz="2000" dirty="0" err="1"/>
              <a:t>Ντεφόε</a:t>
            </a:r>
            <a:r>
              <a:rPr lang="el-GR" sz="2000" dirty="0"/>
              <a:t> και τις ακολουθίες της Ορθόδοξης Εκκλησίας και όλα αυτά συνέθεταν ένα ύφος </a:t>
            </a:r>
            <a:r>
              <a:rPr lang="el-GR" sz="2000" i="1" dirty="0" err="1"/>
              <a:t>naif</a:t>
            </a:r>
            <a:r>
              <a:rPr lang="el-GR" sz="2000" dirty="0"/>
              <a:t> με καθαρά προσωπικό περιεχόμενο. Οι </a:t>
            </a:r>
            <a:r>
              <a:rPr lang="el-GR" sz="2000" dirty="0" err="1"/>
              <a:t>ήρωές</a:t>
            </a:r>
            <a:r>
              <a:rPr lang="el-GR" sz="2000" dirty="0"/>
              <a:t> του σαν τους απλούς βιβλικούς ανθρώπους της ανατολής ή σαν τον </a:t>
            </a:r>
            <a:r>
              <a:rPr lang="el-GR" sz="2000" i="1" dirty="0" err="1"/>
              <a:t>bon</a:t>
            </a:r>
            <a:r>
              <a:rPr lang="el-GR" sz="2000" i="1" dirty="0"/>
              <a:t> </a:t>
            </a:r>
            <a:r>
              <a:rPr lang="el-GR" sz="2000" i="1" dirty="0" err="1"/>
              <a:t>sauvage</a:t>
            </a:r>
            <a:r>
              <a:rPr lang="el-GR" sz="2000" dirty="0"/>
              <a:t> του </a:t>
            </a:r>
            <a:r>
              <a:rPr lang="el-GR" sz="2000" dirty="0" err="1"/>
              <a:t>αγριανθρώπου</a:t>
            </a:r>
            <a:r>
              <a:rPr lang="el-GR" sz="2000" dirty="0"/>
              <a:t> των μακρινών αποικιών που </a:t>
            </a:r>
            <a:r>
              <a:rPr lang="el-GR" sz="2000" dirty="0" err="1"/>
              <a:t>που</a:t>
            </a:r>
            <a:r>
              <a:rPr lang="el-GR" sz="2000" dirty="0"/>
              <a:t> λόγω της απομόνωσής του αυτής από τον δυτικό πολιτισμό παρέμεινε καλός και αγαθός</a:t>
            </a:r>
            <a:r>
              <a:rPr lang="el-GR" sz="2000" dirty="0" smtClean="0"/>
              <a:t>.</a:t>
            </a:r>
            <a:r>
              <a:rPr lang="el-GR" sz="2000" dirty="0"/>
              <a:t> Μεταφράζει αποσπάσματα από τον </a:t>
            </a:r>
            <a:r>
              <a:rPr lang="el-GR" sz="2000" dirty="0" err="1"/>
              <a:t>Ροβινσώνα</a:t>
            </a:r>
            <a:r>
              <a:rPr lang="el-GR" sz="2000" dirty="0"/>
              <a:t> </a:t>
            </a:r>
            <a:r>
              <a:rPr lang="el-GR" sz="2000" dirty="0" err="1" smtClean="0"/>
              <a:t>Κρούσο</a:t>
            </a:r>
            <a:r>
              <a:rPr lang="el-GR" sz="2000" dirty="0"/>
              <a:t> και καμαρώνει για την απλότητα του ύφους του </a:t>
            </a:r>
            <a:r>
              <a:rPr lang="el-GR" sz="2000" dirty="0" err="1"/>
              <a:t>Ντάνιελ</a:t>
            </a:r>
            <a:r>
              <a:rPr lang="el-GR" sz="2000" dirty="0"/>
              <a:t> </a:t>
            </a:r>
            <a:r>
              <a:rPr lang="el-GR" sz="2000" dirty="0" err="1"/>
              <a:t>Ντεφόε</a:t>
            </a:r>
            <a:r>
              <a:rPr lang="el-GR" sz="2000" dirty="0"/>
              <a:t> και ταυτίζει τον εαυτό του με τον ήρωα του έργου</a:t>
            </a:r>
            <a:r>
              <a:rPr lang="el-GR" sz="2000" dirty="0" smtClean="0"/>
              <a:t>.</a:t>
            </a:r>
            <a:r>
              <a:rPr lang="el-GR" sz="2000" dirty="0"/>
              <a:t> Επιδιώκει μια επιστροφή στην παρθενία -κάτι που δεν είναι καθόλου άσχετο με </a:t>
            </a:r>
            <a:r>
              <a:rPr lang="el-GR" sz="2000" dirty="0" err="1"/>
              <a:t>με</a:t>
            </a:r>
            <a:r>
              <a:rPr lang="el-GR" sz="2000" dirty="0"/>
              <a:t> την γενικότερη απώλεια εμπιστοσύνης στο δυτικό πολιτισμό- συνεπεία </a:t>
            </a:r>
            <a:r>
              <a:rPr lang="el-GR" sz="2000" dirty="0" err="1"/>
              <a:t>του</a:t>
            </a:r>
            <a:r>
              <a:rPr lang="el-GR" sz="2000" i="1" dirty="0" err="1"/>
              <a:t>μηχανοποιημένου</a:t>
            </a:r>
            <a:r>
              <a:rPr lang="el-GR" sz="2000" i="1" dirty="0"/>
              <a:t> πολέμου του 1914-1918</a:t>
            </a:r>
            <a:r>
              <a:rPr lang="el-GR" sz="2000" i="1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ΕΙΚΟΝΕΣ</a:t>
            </a:r>
            <a:endParaRPr lang="en-GB" dirty="0"/>
          </a:p>
        </p:txBody>
      </p:sp>
      <p:pic>
        <p:nvPicPr>
          <p:cNvPr id="5" name="4 - Εικόνα" descr="Aftoprosopografia-Foti-Kontogl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20888"/>
            <a:ext cx="2734056" cy="4023360"/>
          </a:xfrm>
          <a:prstGeom prst="rect">
            <a:avLst/>
          </a:prstGeom>
        </p:spPr>
      </p:pic>
      <p:pic>
        <p:nvPicPr>
          <p:cNvPr id="6" name="5 - Εικόνα" descr="Fotis_Kontoglo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268760"/>
            <a:ext cx="3443353" cy="2526977"/>
          </a:xfrm>
          <a:prstGeom prst="rect">
            <a:avLst/>
          </a:prstGeom>
        </p:spPr>
      </p:pic>
      <p:pic>
        <p:nvPicPr>
          <p:cNvPr id="7" name="6 - Εικόνα" descr="kontoglo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47289" y="2996952"/>
            <a:ext cx="2596711" cy="34449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131</Words>
  <Application>Microsoft Office PowerPoint</Application>
  <PresentationFormat>Προβολή στην οθόνη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Αποκορύφωμα</vt:lpstr>
      <vt:lpstr>ΠΛΗΡΟΦΟΡΙΕΣ ΓΙΑ ΤΟΝ ΦΩΤΗ ΚΟΝΤΟΓΛΟΥ</vt:lpstr>
      <vt:lpstr>ΠΟΙΟΣ ΕΙΝΑΙ?</vt:lpstr>
      <vt:lpstr>ΤΑ ΕΡΓΑ ΤΟΥ</vt:lpstr>
      <vt:lpstr>ΤΑ ΓΝΩΡΙΣΜΑΤΑ ΤΟΥ ΣΤΗ ΖΩΓΡΑΦΙΚΗ</vt:lpstr>
      <vt:lpstr>ΤΑ ΓΝΩΡΙΣΜΑΤΑ ΤΟΥ ΣΤΗΝ ΛΟΓΟΤΕΧΝΙΑ</vt:lpstr>
      <vt:lpstr>ΕΙΚΟΝΕΣ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ΠΛΗΡΟΦΟΡΙΕΣ ΓΙΑ ΤΟΝ ΦΩΤΗ ΚΟΝΤΟΓΛΟΥ</dc:title>
  <dc:creator>Πανος Βλαχος</dc:creator>
  <cp:lastModifiedBy>Πανος Βλαχος</cp:lastModifiedBy>
  <cp:revision>3</cp:revision>
  <dcterms:created xsi:type="dcterms:W3CDTF">2016-10-18T15:25:42Z</dcterms:created>
  <dcterms:modified xsi:type="dcterms:W3CDTF">2016-10-18T18:40:53Z</dcterms:modified>
</cp:coreProperties>
</file>