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4" r:id="rId9"/>
    <p:sldId id="26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5CD6D-1A7E-4FC1-9517-EEAF8C4C1566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5AF77-3974-4917-AFC1-3E804D3F529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5AF77-3974-4917-AFC1-3E804D3F5295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5AF77-3974-4917-AFC1-3E804D3F529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5AF77-3974-4917-AFC1-3E804D3F5295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5AF77-3974-4917-AFC1-3E804D3F5295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5AF77-3974-4917-AFC1-3E804D3F529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5B743-C2F8-436B-A132-CCD557B7DC0C}" type="datetimeFigureOut">
              <a:rPr lang="el-GR" smtClean="0"/>
              <a:pPr/>
              <a:t>23/10/2016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AC9BB-7070-4748-A99E-39DC3689F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Οι 5 αρχές του Προτεσταντισμού σε συσχέτιση με την Ορθόδοξη πίστη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smtClean="0">
                <a:solidFill>
                  <a:schemeClr val="tx1"/>
                </a:solidFill>
                <a:latin typeface="Cambria" pitchFamily="18" charset="0"/>
              </a:rPr>
              <a:t>23/10/2016</a:t>
            </a:r>
          </a:p>
          <a:p>
            <a:r>
              <a:rPr lang="el-GR" b="1" dirty="0" smtClean="0">
                <a:solidFill>
                  <a:schemeClr val="tx1"/>
                </a:solidFill>
                <a:latin typeface="Cambria" pitchFamily="18" charset="0"/>
              </a:rPr>
              <a:t>Σταματιάδη Σοφία</a:t>
            </a:r>
          </a:p>
          <a:p>
            <a:r>
              <a:rPr lang="el-GR" b="1" dirty="0" smtClean="0">
                <a:solidFill>
                  <a:schemeClr val="tx1"/>
                </a:solidFill>
                <a:latin typeface="Cambria" pitchFamily="18" charset="0"/>
              </a:rPr>
              <a:t>Γ’3</a:t>
            </a:r>
          </a:p>
          <a:p>
            <a:r>
              <a:rPr lang="el-GR" b="1" dirty="0" smtClean="0">
                <a:solidFill>
                  <a:schemeClr val="tx1"/>
                </a:solidFill>
                <a:latin typeface="Cambria" pitchFamily="18" charset="0"/>
              </a:rPr>
              <a:t>Υπεύθυνος καθηγητής: Γ. Καπετανάκης</a:t>
            </a:r>
            <a:endParaRPr lang="el-GR" b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Σύγκριση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Μόνο ο Χριστός (</a:t>
            </a:r>
            <a:r>
              <a:rPr lang="en-US" sz="2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Solus Christus</a:t>
            </a:r>
            <a:r>
              <a:rPr lang="en-US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Οι Προτεστάντες πιστεύουν ότι ο Χριστός είναι ο μόνος μεσολαβητής μεταξύ ανθρώπων και Θεού, απαρνούμενοι τον Πάπα και τα συγχωροχάρτια.</a:t>
            </a:r>
            <a:endParaRPr lang="el-GR" dirty="0">
              <a:latin typeface="Garamon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Ορθοδοξία</a:t>
            </a:r>
            <a:endParaRPr lang="el-GR" sz="20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Στην Ορθοδοξία,  οι ιερείς χρησιμοποιούνται ως μεσολαβητές, αν και δεν είναι απαραίτητο, εφόσον κάθε πιστός μπορεί να επικοινωνήσει με τον Θεό με την προσευχή.</a:t>
            </a:r>
            <a:endParaRPr lang="el-GR" dirty="0">
              <a:latin typeface="Garamond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Σύγκριση</a:t>
            </a:r>
            <a:endParaRPr lang="el-G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Μόνο η Γραφή (</a:t>
            </a:r>
            <a:r>
              <a:rPr lang="en-US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Solus scriptura)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Οι Προτεστάντες δέχονται ως μόνη αυθεντία την Αγία Γραφή, ταυτίζοντας την με την αποκάλυψη του Θεού.</a:t>
            </a:r>
            <a:endParaRPr lang="el-GR" dirty="0">
              <a:latin typeface="Garamon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Ορθοδοξία</a:t>
            </a:r>
            <a:endParaRPr lang="el-GR" sz="20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Οι Ορθόδοξοι για θέματα θρησκευτικά, ίσως και προσωπικά, αναζητούν από τους ιερείς συμβουλές. Επίσης, τείνουν να θεωρούν ως αυθεντία αγιοποιημένα πρόσωπα, όπως πιστεύεται επιλεγμένα από τον Θεό, όπως για παράδειγμα ο γέροντας Παΐσιος</a:t>
            </a:r>
            <a:endParaRPr lang="el-GR" dirty="0">
              <a:latin typeface="Garamond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Σύγκριση</a:t>
            </a:r>
            <a:endParaRPr lang="el-G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Μόνο η πίστη (</a:t>
            </a:r>
            <a:r>
              <a:rPr lang="en-US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Sola fide)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Οι Προτεστάντες πιστεύουν ότι η πίστη στον Χριστό μονάχα είναι αρκετή για να μπουν στην υποψηφιότητα για αιώνια σωτηρία, και ότι τα έργα δεν μετρούν</a:t>
            </a:r>
            <a:endParaRPr lang="el-GR" dirty="0">
              <a:latin typeface="Garamon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Ορθοδοξία</a:t>
            </a:r>
            <a:endParaRPr lang="el-GR" sz="20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Στην Ορθοδοξία, τα έργα και οι πράξεις καθορίζουν τον τελικό προορισμό της ψυχής του ανθρώπου, καθώς και τα ένοχα μυστικά και οι βαθύτερες επιθυμίες του καθενός. </a:t>
            </a:r>
            <a:endParaRPr lang="el-GR" dirty="0">
              <a:latin typeface="Garamond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Σύγκριση</a:t>
            </a:r>
            <a:endParaRPr lang="el-G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Μόνο η Χάρη (</a:t>
            </a:r>
            <a:r>
              <a:rPr lang="en-US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Sola Gratia)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Κατά τον Προτεσταντισμό, η πίστη στη Χάρη του Θεού και τα δώρα του που μεταδίδονται μέσω του Αγίου Πνεύματος είναι ο μόνος τρόπος σωτηρίας. Οι άνθρωποι δεν αξίζουν τη σωτηρία και δεν μπορούν να την κερδίσουν, αλλά την προσφέρει το έλεος του Θεού. </a:t>
            </a:r>
            <a:endParaRPr lang="el-GR" dirty="0">
              <a:latin typeface="Garamon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Ορθοδοξία</a:t>
            </a:r>
            <a:endParaRPr lang="el-GR" sz="20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Όπως και στην προηγούμενη περίπτωση, ο άνθρωπος έχει την ευκαιρία με τα έργα και τις καλές πράξεις του να κερδίσει την αιώνια σωτηρία</a:t>
            </a:r>
            <a:endParaRPr lang="el-GR" dirty="0">
              <a:latin typeface="Garamond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Σύγκριση</a:t>
            </a:r>
            <a:endParaRPr lang="el-G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l-GR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Δόξα μόνο στο Θεό (</a:t>
            </a:r>
            <a:r>
              <a:rPr lang="en-US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Soli Deo gloria)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Οι Προτεστάντες αποδίδουν δοξασίες μόνο στον Θεό, εφόσον η σωτηρία βασίζεται μόνο στο δικό Του θέλημα και δράση. Οι μεταρρυθμιστές πίστευαν ότι οι Πάπες, οι άγιοι, και γενικά τα ανθρώπινα όντα, δεν ήταν άξια λατρείας.</a:t>
            </a:r>
            <a:endParaRPr lang="el-GR" dirty="0">
              <a:latin typeface="Garamon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Ορθοδοξία</a:t>
            </a:r>
            <a:endParaRPr lang="el-GR" sz="20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latin typeface="Garamond" pitchFamily="18" charset="0"/>
              </a:rPr>
              <a:t>Στην Ορθόδοξη Εκκλησία πιστεύουμε στη δύναμη των αγίων και σεβόμαστε την ιεροσύνη των διακόνων, των ιερέων και των πατριαρχών.</a:t>
            </a:r>
            <a:endParaRPr lang="el-GR" dirty="0">
              <a:latin typeface="Garamond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https://el.wikipedia.org/wiki/</a:t>
            </a:r>
            <a:r>
              <a:rPr lang="el-GR" dirty="0" smtClean="0"/>
              <a:t>Προτεσταντισμός</a:t>
            </a:r>
            <a:endParaRPr lang="el-G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8229600" cy="1143000"/>
          </a:xfrm>
        </p:spPr>
        <p:txBody>
          <a:bodyPr>
            <a:noAutofit/>
          </a:bodyPr>
          <a:lstStyle/>
          <a:p>
            <a:r>
              <a:rPr lang="el-GR" sz="7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Και κάτι τελευταίο…</a:t>
            </a:r>
            <a:endParaRPr lang="el-GR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AppData\Local\Microsoft\Windows\Temporary Internet Files\Content.IE5\KC23XVAR\People-044-Talking-Bubble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10140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79712" y="548680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Μπορεί εσύ να είσαι Ορθόδοξος κι εγώ Προτεστάντης…</a:t>
            </a:r>
            <a:endParaRPr lang="el-G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04048" y="476672"/>
            <a:ext cx="22322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… αλλά στο τέλος είμαστε και οι δύο Χριστιανοί, φίλοι, αδέρφια, άνθρωποι.</a:t>
            </a:r>
            <a:endParaRPr lang="el-GR" sz="2000" dirty="0"/>
          </a:p>
        </p:txBody>
      </p:sp>
      <p:pic>
        <p:nvPicPr>
          <p:cNvPr id="1032" name="Picture 8" descr="C:\Users\User\AppData\Local\Microsoft\Windows\Temporary Internet Files\Content.IE5\TSGXBNTD\world_unity_stickman_join_hg_clr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3068960"/>
            <a:ext cx="3672408" cy="326319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402</Words>
  <Application>Microsoft Office PowerPoint</Application>
  <PresentationFormat>On-screen Show (4:3)</PresentationFormat>
  <Paragraphs>40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Οι 5 αρχές του Προτεσταντισμού σε συσχέτιση με την Ορθόδοξη πίστη</vt:lpstr>
      <vt:lpstr>Σύγκριση</vt:lpstr>
      <vt:lpstr>Σύγκριση</vt:lpstr>
      <vt:lpstr>Σύγκριση</vt:lpstr>
      <vt:lpstr>Σύγκριση</vt:lpstr>
      <vt:lpstr>Σύγκριση</vt:lpstr>
      <vt:lpstr>Πηγή</vt:lpstr>
      <vt:lpstr>Και κάτι τελευταίο…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5 αρχές του Προτεσταντισμού σε συσχέτιση με την Ορθόδοξη πίστη</dc:title>
  <dc:creator>User</dc:creator>
  <cp:lastModifiedBy>User</cp:lastModifiedBy>
  <cp:revision>18</cp:revision>
  <dcterms:created xsi:type="dcterms:W3CDTF">2016-10-23T10:01:53Z</dcterms:created>
  <dcterms:modified xsi:type="dcterms:W3CDTF">2016-10-23T11:50:35Z</dcterms:modified>
</cp:coreProperties>
</file>