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E6B031-73B3-47BD-B53B-0F9204685E8F}" type="datetimeFigureOut">
              <a:rPr lang="el-GR" smtClean="0"/>
              <a:pPr/>
              <a:t>4/10/2016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F078B6D-1712-4F3B-B8C7-4286F428F43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iNJO6y" TargetMode="External"/><Relationship Id="rId2" Type="http://schemas.openxmlformats.org/officeDocument/2006/relationships/hyperlink" Target="https://goo.gl/IRi4q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yposmaroniton.com/cgibin/hweb?-A=13524&amp;-V=social" TargetMode="External"/><Relationship Id="rId4" Type="http://schemas.openxmlformats.org/officeDocument/2006/relationships/hyperlink" Target="http://www.dogma.gr/dialogos/i-v-vatikani-synodos-kai-i-nea-theologia-kai-i-nea-ekklisiologia-tis/1261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mtClean="0"/>
              <a:t>2</a:t>
            </a:r>
            <a:r>
              <a:rPr lang="el-GR" baseline="30000" smtClean="0"/>
              <a:t>η</a:t>
            </a:r>
            <a:r>
              <a:rPr lang="el-GR" smtClean="0"/>
              <a:t> Βατικανή Σύνοδος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Π.Γ.Ε.Σ.Σ.</a:t>
            </a:r>
          </a:p>
          <a:p>
            <a:r>
              <a:rPr lang="el-GR" dirty="0" smtClean="0"/>
              <a:t>Κατσουλάκου Στυλιανή</a:t>
            </a:r>
          </a:p>
          <a:p>
            <a:r>
              <a:rPr lang="el-GR" dirty="0" smtClean="0"/>
              <a:t>Γ2</a:t>
            </a:r>
          </a:p>
          <a:p>
            <a:endParaRPr lang="el-GR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είναι;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3888548" cy="3625628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Η Δεύτερη Σύνοδος του Βατικανού ασχολήθηκε με τις σχέσεις μεταξύ της Ρωμαιοκαθολικής Εκκλησίας και του σύγχρονου κόσμου.</a:t>
            </a:r>
          </a:p>
          <a:p>
            <a:r>
              <a:rPr lang="el-GR" dirty="0" smtClean="0"/>
              <a:t>Με μια λέξη είναι η Σύνοδος που θέλησε να συμφιλιώσει την Καθολική Εκκλησία με το σύγχρονο πολιτισμό και να την εντάξει στο σημερινό κόσμο</a:t>
            </a:r>
            <a:endParaRPr lang="el-GR" dirty="0"/>
          </a:p>
        </p:txBody>
      </p:sp>
      <p:pic>
        <p:nvPicPr>
          <p:cNvPr id="5" name="Picture 4" descr="βατικανη συνοδο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276872"/>
            <a:ext cx="3459989" cy="25949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6777317" cy="3508977"/>
          </a:xfrm>
        </p:spPr>
        <p:txBody>
          <a:bodyPr/>
          <a:lstStyle/>
          <a:p>
            <a:r>
              <a:rPr lang="el-GR" dirty="0" smtClean="0"/>
              <a:t>Με αυτήν η Καθολική Εκκλησία στοχάστηκε την ταυτότητας της, τον εαυτό της και την σχέση της με τον κόσμο.</a:t>
            </a:r>
          </a:p>
          <a:p>
            <a:r>
              <a:rPr lang="el-GR" dirty="0" smtClean="0"/>
              <a:t>Έδωσε τη δυνατότητα στην Εκκλησία να συμμετάσχει στις αναζητήσεις μιας κοινωνίας και ενός πολιτισμού που δοκιμάζει νέες μορφές συμβίωσης.</a:t>
            </a:r>
            <a:endParaRPr lang="el-GR" dirty="0"/>
          </a:p>
        </p:txBody>
      </p:sp>
      <p:pic>
        <p:nvPicPr>
          <p:cNvPr id="4" name="Picture 3" descr="βατικανη συνοδος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149080"/>
            <a:ext cx="2756969" cy="18264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θέμα συζήτησης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dirty="0" smtClean="0"/>
              <a:t>Τα θέματα που εξετάστηκαν σ' αυτή τη Σύνοδο ήταν ποιμαντικής και όχι δογματικής φύσης</a:t>
            </a:r>
          </a:p>
          <a:p>
            <a:r>
              <a:rPr lang="el-GR" dirty="0" smtClean="0"/>
              <a:t>Η ίδια η Εκκλησία, ο μοναδικός σωτήριος ρόλος της ως η μία, αληθινή και πλήρης χριστιανική πίστη.</a:t>
            </a:r>
          </a:p>
          <a:p>
            <a:r>
              <a:rPr lang="el-GR" dirty="0" smtClean="0"/>
              <a:t> Ο οικουμενισμός τον άλλον θρησκειών σε σχέση με τον σύγχρονο κόσμο.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https://goo.gl/IRi4qC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https://goo.gl/iNJO6y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http://www.dogma.gr/dialogos/i-v-vatikani-synodos-kai-i-nea-theologia-kai-i-nea-ekklisiologia-tis/12616/</a:t>
            </a:r>
            <a:endParaRPr lang="el-GR" dirty="0" smtClean="0"/>
          </a:p>
          <a:p>
            <a:r>
              <a:rPr lang="en-US" dirty="0" smtClean="0">
                <a:hlinkClick r:id="rId5"/>
              </a:rPr>
              <a:t>http://www.typosmaroniton.com/cgibin/hweb?-A=13524&amp;-V=social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 from 2010 ppt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from 2010 ppt</Template>
  <TotalTime>23</TotalTime>
  <Words>122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from 2010 ppt</vt:lpstr>
      <vt:lpstr>2η Βατικανή Σύνοδος</vt:lpstr>
      <vt:lpstr>Τι είναι;</vt:lpstr>
      <vt:lpstr>Slide 3</vt:lpstr>
      <vt:lpstr>Το θέμα συζήτησης </vt:lpstr>
      <vt:lpstr>Πηγές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Συνέπειες τις 2ης Βατικανής Συνόδου</dc:title>
  <dc:creator>STELLA</dc:creator>
  <cp:lastModifiedBy>STELLA</cp:lastModifiedBy>
  <cp:revision>11</cp:revision>
  <dcterms:created xsi:type="dcterms:W3CDTF">2016-10-04T15:28:25Z</dcterms:created>
  <dcterms:modified xsi:type="dcterms:W3CDTF">2016-10-04T15:53:44Z</dcterms:modified>
</cp:coreProperties>
</file>