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  <p:sldId id="265" r:id="rId9"/>
    <p:sldId id="259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/>
          <p:nvPr/>
        </p:nvGrpSpPr>
        <p:grpSpPr>
          <a:xfrm>
            <a:off x="0" y="0"/>
            <a:ext cx="9141619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B6B57D-74CB-458D-AB3C-FA0985501F23}" type="datetimeFigureOut">
              <a:rPr lang="el-GR" smtClean="0"/>
              <a:t>19/9/2016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0DCD2A9E-45A1-4965-9364-F2EBCA0DCF0A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584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B57D-74CB-458D-AB3C-FA0985501F23}" type="datetimeFigureOut">
              <a:rPr lang="el-GR" smtClean="0"/>
              <a:t>19/9/2016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2A9E-45A1-4965-9364-F2EBCA0DCF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2607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B57D-74CB-458D-AB3C-FA0985501F23}" type="datetimeFigureOut">
              <a:rPr lang="el-GR" smtClean="0"/>
              <a:t>19/9/2016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2A9E-45A1-4965-9364-F2EBCA0DCF0A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922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B57D-74CB-458D-AB3C-FA0985501F23}" type="datetimeFigureOut">
              <a:rPr lang="el-GR" smtClean="0"/>
              <a:t>19/9/2016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2A9E-45A1-4965-9364-F2EBCA0DCF0A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2418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B57D-74CB-458D-AB3C-FA0985501F23}" type="datetimeFigureOut">
              <a:rPr lang="el-GR" smtClean="0"/>
              <a:t>19/9/2016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2A9E-45A1-4965-9364-F2EBCA0DCF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47738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B57D-74CB-458D-AB3C-FA0985501F23}" type="datetimeFigureOut">
              <a:rPr lang="el-GR" smtClean="0"/>
              <a:t>19/9/2016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2A9E-45A1-4965-9364-F2EBCA0DCF0A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0619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B57D-74CB-458D-AB3C-FA0985501F23}" type="datetimeFigureOut">
              <a:rPr lang="el-GR" smtClean="0"/>
              <a:t>19/9/2016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2A9E-45A1-4965-9364-F2EBCA0DCF0A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90800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B57D-74CB-458D-AB3C-FA0985501F23}" type="datetimeFigureOut">
              <a:rPr lang="el-GR" smtClean="0"/>
              <a:t>19/9/2016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2A9E-45A1-4965-9364-F2EBCA0DCF0A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80766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B57D-74CB-458D-AB3C-FA0985501F23}" type="datetimeFigureOut">
              <a:rPr lang="el-GR" smtClean="0"/>
              <a:t>19/9/2016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2A9E-45A1-4965-9364-F2EBCA0DCF0A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3827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B57D-74CB-458D-AB3C-FA0985501F23}" type="datetimeFigureOut">
              <a:rPr lang="el-GR" smtClean="0"/>
              <a:t>19/9/2016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2A9E-45A1-4965-9364-F2EBCA0DCF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159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B57D-74CB-458D-AB3C-FA0985501F23}" type="datetimeFigureOut">
              <a:rPr lang="el-GR" smtClean="0"/>
              <a:t>19/9/2016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2A9E-45A1-4965-9364-F2EBCA0DCF0A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468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B57D-74CB-458D-AB3C-FA0985501F23}" type="datetimeFigureOut">
              <a:rPr lang="el-GR" smtClean="0"/>
              <a:t>19/9/2016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2A9E-45A1-4965-9364-F2EBCA0DCF0A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675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B57D-74CB-458D-AB3C-FA0985501F23}" type="datetimeFigureOut">
              <a:rPr lang="el-GR" smtClean="0"/>
              <a:t>19/9/2016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2A9E-45A1-4965-9364-F2EBCA0DCF0A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827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B57D-74CB-458D-AB3C-FA0985501F23}" type="datetimeFigureOut">
              <a:rPr lang="el-GR" smtClean="0"/>
              <a:t>19/9/2016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2A9E-45A1-4965-9364-F2EBCA0DCF0A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4172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B57D-74CB-458D-AB3C-FA0985501F23}" type="datetimeFigureOut">
              <a:rPr lang="el-GR" smtClean="0"/>
              <a:t>19/9/2016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2A9E-45A1-4965-9364-F2EBCA0DCF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9461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B57D-74CB-458D-AB3C-FA0985501F23}" type="datetimeFigureOut">
              <a:rPr lang="el-GR" smtClean="0"/>
              <a:t>19/9/2016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2A9E-45A1-4965-9364-F2EBCA0DCF0A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3959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B57D-74CB-458D-AB3C-FA0985501F23}" type="datetimeFigureOut">
              <a:rPr lang="el-GR" smtClean="0"/>
              <a:t>19/9/2016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2A9E-45A1-4965-9364-F2EBCA0DCF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147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1619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B6B57D-74CB-458D-AB3C-FA0985501F23}" type="datetimeFigureOut">
              <a:rPr lang="el-GR" smtClean="0"/>
              <a:t>19/9/2016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CD2A9E-45A1-4965-9364-F2EBCA0DCF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2740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Voula\My%20Documents\Downloads\StudioVGgr.&#922;&#945;&#952;&#959;&#955;&#953;&#954;&#942;-&#914;&#940;&#960;&#964;&#953;&#963;&#951;-&#963;&#964;&#959;-&#923;&#945;&#973;&#961;&#953;&#959;.Mp4.mpe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ΚΑΘΟΛΙΚΗ ΒΑΠΤΙΣΗ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6"/>
            <a:ext cx="5111752" cy="164361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ΠΓΕΣΣ</a:t>
            </a:r>
          </a:p>
          <a:p>
            <a:r>
              <a:rPr lang="el-GR" dirty="0" smtClean="0"/>
              <a:t>ΝΙΚΟΛΑΣ ΜΠΟΘΟΣ-ΒΟΥΤΕΡΑΚΟΣ</a:t>
            </a:r>
          </a:p>
          <a:p>
            <a:r>
              <a:rPr lang="el-GR" dirty="0" smtClean="0"/>
              <a:t>ΘΡΗΣΚΕΥΤΙΚΑ</a:t>
            </a:r>
          </a:p>
          <a:p>
            <a:r>
              <a:rPr lang="el-GR" dirty="0" smtClean="0"/>
              <a:t>Γ2 2016-2017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ΟΡΘΟΔΟΞΗ ΕΚΚΛΗΣΙΑ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Οι τοίχοι κοσμούνται με τοιχογραφίες.</a:t>
            </a:r>
          </a:p>
          <a:p>
            <a:r>
              <a:rPr lang="el-GR" sz="3200" dirty="0" smtClean="0"/>
              <a:t>Δεν μπορείς να δεις την Αγία Τράπεζα, γιατί βρίσκεται μέσα στο Ιερό Βήμα, στο οποίο μπορούν να εισέλθουν μόνο ιερείς.</a:t>
            </a:r>
            <a:endParaRPr lang="el-GR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αρχείο λήψης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96944" cy="597666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700808"/>
            <a:ext cx="835292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l-GR" sz="16600" dirty="0" smtClean="0">
                <a:blipFill>
                  <a:blip r:embed="rId2"/>
                  <a:tile tx="0" ty="0" sx="100000" sy="100000" flip="none" algn="tl"/>
                </a:blipFill>
              </a:rPr>
              <a:t>!ΤΕΛΟΣ!</a:t>
            </a:r>
            <a:endParaRPr lang="el-GR" sz="166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600" y="620688"/>
            <a:ext cx="7200897" cy="1303867"/>
          </a:xfrm>
        </p:spPr>
        <p:txBody>
          <a:bodyPr/>
          <a:lstStyle/>
          <a:p>
            <a:r>
              <a:rPr lang="el-GR" dirty="0" smtClean="0"/>
              <a:t>ΒΙΝΤΕΟ ΚΑΘΟΛΙΚΗΣ ΒΑΠΤΙΣΗΣ</a:t>
            </a:r>
            <a:endParaRPr lang="el-GR" dirty="0"/>
          </a:p>
        </p:txBody>
      </p:sp>
      <p:pic>
        <p:nvPicPr>
          <p:cNvPr id="10" name="StudioVGgr.Καθολική-Βάπτιση-στο-Λαύριο.Mp4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916832"/>
            <a:ext cx="7776864" cy="428582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ΠΑΡΑΤΗΡΗΣΕΙΣ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Συνδυάζοντας τις πληροφορίες που πήραμε από το βίντεο με τις γνώσεις μας μπορούμε να παρατηρήσουμε πως η καθολική εκκλησία διαφέρει από την ορθόδοξη ως προς την διαδικασία της βάπτισης, αλλά και ως προς την διακόσμηση του χώρου.</a:t>
            </a:r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ΚΑΘΟΛΙΚΗ ΒΑΠΤΙΣΗ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Τα παιδιά βαπτίζονται περίπου στην ηλικία των 5 ετών.</a:t>
            </a:r>
          </a:p>
          <a:p>
            <a:r>
              <a:rPr lang="el-GR" sz="3200" dirty="0" smtClean="0"/>
              <a:t>Ο ιερέας ρίχνει νερό 3 φορές στο κεφάλι του παιδιού.</a:t>
            </a:r>
            <a:endParaRPr lang="el-GR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αρχείο λήψ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08912" cy="5616624"/>
          </a:xfrm>
        </p:spPr>
      </p:pic>
      <p:sp>
        <p:nvSpPr>
          <p:cNvPr id="23554" name="AutoShape 2" descr="Αποτέλεσμα εικόνας για καθολικη βαπτισ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ΟΡΘΟΔΟΞΗ ΒΑΠΤΙΣΗ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 smtClean="0"/>
              <a:t>Τα παιδιά βαπτίζονται περίπου στην ηλικία </a:t>
            </a:r>
            <a:r>
              <a:rPr lang="el-GR" sz="3200" dirty="0" smtClean="0"/>
              <a:t>του 1 έτους.</a:t>
            </a:r>
          </a:p>
          <a:p>
            <a:r>
              <a:rPr lang="el-GR" sz="3200" dirty="0" smtClean="0"/>
              <a:t>Ο ιερέας βουλιάζει το παιδί τρεις φορές μέσα στην κολυμπήθρα, η οποία είναι γεμάτη με νερό.</a:t>
            </a:r>
            <a:endParaRPr lang="el-GR" sz="3200" dirty="0" smtClean="0"/>
          </a:p>
          <a:p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αρχείο λήψης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18847" cy="5616624"/>
          </a:xfrm>
        </p:spPr>
      </p:pic>
      <p:sp>
        <p:nvSpPr>
          <p:cNvPr id="24578" name="AutoShape 2" descr="Αποτέλεσμα εικόνας για ορθοδοξη βαπτισ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ΚΑΘΟΛΙΚΗ ΕΚΚΛΗΣΙΑ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 smtClean="0"/>
              <a:t>Οι τοίχοι είναι διακοσμημένοι με πίνακες.</a:t>
            </a:r>
          </a:p>
          <a:p>
            <a:r>
              <a:rPr lang="el-GR" sz="3200" dirty="0" smtClean="0"/>
              <a:t>Τον χώρο κοσμούν αγάλματα.</a:t>
            </a:r>
          </a:p>
          <a:p>
            <a:r>
              <a:rPr lang="el-GR" sz="3200" dirty="0" smtClean="0"/>
              <a:t>Μπορούμε να διακρίνουμε την Αγία Τράπεζα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050" name="AutoShape 2" descr="Αποτέλεσμα εικόνας για καθολικη βαπτισ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 descr="Αποτέλεσμα εικόνας για καθολικη βαπτισ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4" name="AutoShape 6" descr="Αποτέλεσμα εικόνας για καθολικη βαπτισ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" name="Picture 8" descr="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496944" cy="57606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1533</TotalTime>
  <Words>159</Words>
  <Application>Microsoft Office PowerPoint</Application>
  <PresentationFormat>On-screen Show (4:3)</PresentationFormat>
  <Paragraphs>22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Theme2</vt:lpstr>
      <vt:lpstr>ΚΑΘΟΛΙΚΗ ΒΑΠΤΙΣΗ</vt:lpstr>
      <vt:lpstr>ΒΙΝΤΕΟ ΚΑΘΟΛΙΚΗΣ ΒΑΠΤΙΣΗΣ</vt:lpstr>
      <vt:lpstr>ΠΑΡΑΤΗΡΗΣΕΙΣ</vt:lpstr>
      <vt:lpstr>ΚΑΘΟΛΙΚΗ ΒΑΠΤΙΣΗ</vt:lpstr>
      <vt:lpstr>Slide 5</vt:lpstr>
      <vt:lpstr>ΟΡΘΟΔΟΞΗ ΒΑΠΤΙΣΗ</vt:lpstr>
      <vt:lpstr>Slide 7</vt:lpstr>
      <vt:lpstr>ΚΑΘΟΛΙΚΗ ΕΚΚΛΗΣΙΑ</vt:lpstr>
      <vt:lpstr>Slide 9</vt:lpstr>
      <vt:lpstr>ΟΡΘΟΔΟΞΗ ΕΚΚΛΗΣΙΑ</vt:lpstr>
      <vt:lpstr>Slide 11</vt:lpstr>
      <vt:lpstr>Slide 12</vt:lpstr>
    </vt:vector>
  </TitlesOfParts>
  <Company>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ΚΑΘΟΛΙΚΗ ΒΑΠΤΙΣΗ</dc:title>
  <dc:creator>Grammateia</dc:creator>
  <cp:lastModifiedBy>Grammateia</cp:lastModifiedBy>
  <cp:revision>18</cp:revision>
  <dcterms:created xsi:type="dcterms:W3CDTF">2016-09-19T08:08:45Z</dcterms:created>
  <dcterms:modified xsi:type="dcterms:W3CDTF">2016-09-20T09:42:43Z</dcterms:modified>
</cp:coreProperties>
</file>