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l-GR"/>
              <a:t>Στυλ κύριου τίτλου</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4C5DBEA-459B-4BDC-85BA-D3CA3FC6A25D}" type="datetimeFigureOut">
              <a:rPr lang="el-GR" smtClean="0"/>
              <a:t>07/05/2016</a:t>
            </a:fld>
            <a:endParaRPr lang="el-GR"/>
          </a:p>
        </p:txBody>
      </p:sp>
      <p:sp>
        <p:nvSpPr>
          <p:cNvPr id="5" name="Footer Placeholder 4"/>
          <p:cNvSpPr>
            <a:spLocks noGrp="1"/>
          </p:cNvSpPr>
          <p:nvPr>
            <p:ph type="ftr" sz="quarter" idx="11"/>
          </p:nvPr>
        </p:nvSpPr>
        <p:spPr>
          <a:xfrm>
            <a:off x="1371600" y="4323845"/>
            <a:ext cx="6400800" cy="365125"/>
          </a:xfrm>
        </p:spPr>
        <p:txBody>
          <a:bodyPr/>
          <a:lstStyle/>
          <a:p>
            <a:endParaRPr lang="el-GR"/>
          </a:p>
        </p:txBody>
      </p:sp>
      <p:sp>
        <p:nvSpPr>
          <p:cNvPr id="6" name="Slide Number Placeholder 5"/>
          <p:cNvSpPr>
            <a:spLocks noGrp="1"/>
          </p:cNvSpPr>
          <p:nvPr>
            <p:ph type="sldNum" sz="quarter" idx="12"/>
          </p:nvPr>
        </p:nvSpPr>
        <p:spPr>
          <a:xfrm>
            <a:off x="8077200" y="1430866"/>
            <a:ext cx="2743200" cy="365125"/>
          </a:xfrm>
        </p:spPr>
        <p:txBody>
          <a:bodyPr/>
          <a:lstStyle/>
          <a:p>
            <a:fld id="{6D475598-CF36-4C73-A311-BEC904168855}" type="slidenum">
              <a:rPr lang="el-GR" smtClean="0"/>
              <a:t>‹#›</a:t>
            </a:fld>
            <a:endParaRPr lang="el-GR"/>
          </a:p>
        </p:txBody>
      </p:sp>
    </p:spTree>
    <p:extLst>
      <p:ext uri="{BB962C8B-B14F-4D97-AF65-F5344CB8AC3E}">
        <p14:creationId xmlns:p14="http://schemas.microsoft.com/office/powerpoint/2010/main" val="2679017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64C5DBEA-459B-4BDC-85BA-D3CA3FC6A25D}" type="datetimeFigureOut">
              <a:rPr lang="el-GR" smtClean="0"/>
              <a:t>07/05/2016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D475598-CF36-4C73-A311-BEC904168855}" type="slidenum">
              <a:rPr lang="el-GR" smtClean="0"/>
              <a:t>‹#›</a:t>
            </a:fld>
            <a:endParaRPr lang="el-GR"/>
          </a:p>
        </p:txBody>
      </p:sp>
    </p:spTree>
    <p:extLst>
      <p:ext uri="{BB962C8B-B14F-4D97-AF65-F5344CB8AC3E}">
        <p14:creationId xmlns:p14="http://schemas.microsoft.com/office/powerpoint/2010/main" val="4124912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l-GR"/>
              <a:t>Στυλ κύριου τίτλου</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4C5DBEA-459B-4BDC-85BA-D3CA3FC6A25D}" type="datetimeFigureOut">
              <a:rPr lang="el-GR" smtClean="0"/>
              <a:t>07/05/2016</a:t>
            </a:fld>
            <a:endParaRPr lang="el-GR"/>
          </a:p>
        </p:txBody>
      </p:sp>
      <p:sp>
        <p:nvSpPr>
          <p:cNvPr id="6" name="Footer Placeholder 5"/>
          <p:cNvSpPr>
            <a:spLocks noGrp="1"/>
          </p:cNvSpPr>
          <p:nvPr>
            <p:ph type="ftr" sz="quarter" idx="11"/>
          </p:nvPr>
        </p:nvSpPr>
        <p:spPr>
          <a:xfrm>
            <a:off x="685800" y="379941"/>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6D475598-CF36-4C73-A311-BEC904168855}" type="slidenum">
              <a:rPr lang="el-GR" smtClean="0"/>
              <a:t>‹#›</a:t>
            </a:fld>
            <a:endParaRPr lang="el-GR"/>
          </a:p>
        </p:txBody>
      </p:sp>
    </p:spTree>
    <p:extLst>
      <p:ext uri="{BB962C8B-B14F-4D97-AF65-F5344CB8AC3E}">
        <p14:creationId xmlns:p14="http://schemas.microsoft.com/office/powerpoint/2010/main" val="2044906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l-GR"/>
              <a:t>Στυλ κύριου τίτλου</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4C5DBEA-459B-4BDC-85BA-D3CA3FC6A25D}" type="datetimeFigureOut">
              <a:rPr lang="el-GR" smtClean="0"/>
              <a:t>07/05/2016</a:t>
            </a:fld>
            <a:endParaRPr lang="el-GR"/>
          </a:p>
        </p:txBody>
      </p:sp>
      <p:sp>
        <p:nvSpPr>
          <p:cNvPr id="6" name="Footer Placeholder 5"/>
          <p:cNvSpPr>
            <a:spLocks noGrp="1"/>
          </p:cNvSpPr>
          <p:nvPr>
            <p:ph type="ftr" sz="quarter" idx="11"/>
          </p:nvPr>
        </p:nvSpPr>
        <p:spPr>
          <a:xfrm>
            <a:off x="685800" y="379941"/>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6D475598-CF36-4C73-A311-BEC904168855}" type="slidenum">
              <a:rPr lang="el-GR" smtClean="0"/>
              <a:t>‹#›</a:t>
            </a:fld>
            <a:endParaRPr lang="el-G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82862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l-GR"/>
              <a:t>Στυλ κύριου τίτλου</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4C5DBEA-459B-4BDC-85BA-D3CA3FC6A25D}" type="datetimeFigureOut">
              <a:rPr lang="el-GR" smtClean="0"/>
              <a:t>07/05/2016</a:t>
            </a:fld>
            <a:endParaRPr lang="el-GR"/>
          </a:p>
        </p:txBody>
      </p:sp>
      <p:sp>
        <p:nvSpPr>
          <p:cNvPr id="6" name="Footer Placeholder 5"/>
          <p:cNvSpPr>
            <a:spLocks noGrp="1"/>
          </p:cNvSpPr>
          <p:nvPr>
            <p:ph type="ftr" sz="quarter" idx="11"/>
          </p:nvPr>
        </p:nvSpPr>
        <p:spPr>
          <a:xfrm>
            <a:off x="685800" y="378883"/>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6D475598-CF36-4C73-A311-BEC904168855}" type="slidenum">
              <a:rPr lang="el-GR" smtClean="0"/>
              <a:t>‹#›</a:t>
            </a:fld>
            <a:endParaRPr lang="el-GR"/>
          </a:p>
        </p:txBody>
      </p:sp>
    </p:spTree>
    <p:extLst>
      <p:ext uri="{BB962C8B-B14F-4D97-AF65-F5344CB8AC3E}">
        <p14:creationId xmlns:p14="http://schemas.microsoft.com/office/powerpoint/2010/main" val="1986601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l-GR"/>
              <a:t>Στυλ κύριου τίτλου</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3" name="Date Placeholder 2"/>
          <p:cNvSpPr>
            <a:spLocks noGrp="1"/>
          </p:cNvSpPr>
          <p:nvPr>
            <p:ph type="dt" sz="half" idx="10"/>
          </p:nvPr>
        </p:nvSpPr>
        <p:spPr/>
        <p:txBody>
          <a:bodyPr/>
          <a:lstStyle/>
          <a:p>
            <a:fld id="{64C5DBEA-459B-4BDC-85BA-D3CA3FC6A25D}" type="datetimeFigureOut">
              <a:rPr lang="el-GR" smtClean="0"/>
              <a:t>07/05/2016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D475598-CF36-4C73-A311-BEC904168855}" type="slidenum">
              <a:rPr lang="el-GR" smtClean="0"/>
              <a:t>‹#›</a:t>
            </a:fld>
            <a:endParaRPr lang="el-GR"/>
          </a:p>
        </p:txBody>
      </p:sp>
    </p:spTree>
    <p:extLst>
      <p:ext uri="{BB962C8B-B14F-4D97-AF65-F5344CB8AC3E}">
        <p14:creationId xmlns:p14="http://schemas.microsoft.com/office/powerpoint/2010/main" val="1612075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l-GR"/>
              <a:t>Στυλ κύριου τίτλου</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3" name="Date Placeholder 2"/>
          <p:cNvSpPr>
            <a:spLocks noGrp="1"/>
          </p:cNvSpPr>
          <p:nvPr>
            <p:ph type="dt" sz="half" idx="10"/>
          </p:nvPr>
        </p:nvSpPr>
        <p:spPr/>
        <p:txBody>
          <a:bodyPr/>
          <a:lstStyle/>
          <a:p>
            <a:fld id="{64C5DBEA-459B-4BDC-85BA-D3CA3FC6A25D}" type="datetimeFigureOut">
              <a:rPr lang="el-GR" smtClean="0"/>
              <a:t>07/05/2016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D475598-CF36-4C73-A311-BEC904168855}" type="slidenum">
              <a:rPr lang="el-GR" smtClean="0"/>
              <a:t>‹#›</a:t>
            </a:fld>
            <a:endParaRPr lang="el-GR"/>
          </a:p>
        </p:txBody>
      </p:sp>
    </p:spTree>
    <p:extLst>
      <p:ext uri="{BB962C8B-B14F-4D97-AF65-F5344CB8AC3E}">
        <p14:creationId xmlns:p14="http://schemas.microsoft.com/office/powerpoint/2010/main" val="1913717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64C5DBEA-459B-4BDC-85BA-D3CA3FC6A25D}" type="datetimeFigureOut">
              <a:rPr lang="el-GR" smtClean="0"/>
              <a:t>07/05/2016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D475598-CF36-4C73-A311-BEC904168855}" type="slidenum">
              <a:rPr lang="el-GR" smtClean="0"/>
              <a:t>‹#›</a:t>
            </a:fld>
            <a:endParaRPr lang="el-GR"/>
          </a:p>
        </p:txBody>
      </p:sp>
    </p:spTree>
    <p:extLst>
      <p:ext uri="{BB962C8B-B14F-4D97-AF65-F5344CB8AC3E}">
        <p14:creationId xmlns:p14="http://schemas.microsoft.com/office/powerpoint/2010/main" val="3590669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l-GR"/>
              <a:t>Στυλ κύριου τίτλου</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4C5DBEA-459B-4BDC-85BA-D3CA3FC6A25D}" type="datetimeFigureOut">
              <a:rPr lang="el-GR" smtClean="0"/>
              <a:t>07/05/2016</a:t>
            </a:fld>
            <a:endParaRPr lang="el-GR"/>
          </a:p>
        </p:txBody>
      </p:sp>
      <p:sp>
        <p:nvSpPr>
          <p:cNvPr id="5" name="Footer Placeholder 4"/>
          <p:cNvSpPr>
            <a:spLocks noGrp="1"/>
          </p:cNvSpPr>
          <p:nvPr>
            <p:ph type="ftr" sz="quarter" idx="11"/>
          </p:nvPr>
        </p:nvSpPr>
        <p:spPr>
          <a:xfrm>
            <a:off x="685800" y="381000"/>
            <a:ext cx="6991492" cy="365125"/>
          </a:xfrm>
        </p:spPr>
        <p:txBody>
          <a:bodyPr/>
          <a:lstStyle/>
          <a:p>
            <a:endParaRPr lang="el-GR"/>
          </a:p>
        </p:txBody>
      </p:sp>
      <p:sp>
        <p:nvSpPr>
          <p:cNvPr id="6" name="Slide Number Placeholder 5"/>
          <p:cNvSpPr>
            <a:spLocks noGrp="1"/>
          </p:cNvSpPr>
          <p:nvPr>
            <p:ph type="sldNum" sz="quarter" idx="12"/>
          </p:nvPr>
        </p:nvSpPr>
        <p:spPr>
          <a:xfrm>
            <a:off x="10862452" y="381000"/>
            <a:ext cx="643748" cy="365125"/>
          </a:xfrm>
        </p:spPr>
        <p:txBody>
          <a:bodyPr/>
          <a:lstStyle/>
          <a:p>
            <a:fld id="{6D475598-CF36-4C73-A311-BEC904168855}" type="slidenum">
              <a:rPr lang="el-GR" smtClean="0"/>
              <a:t>‹#›</a:t>
            </a:fld>
            <a:endParaRPr lang="el-GR"/>
          </a:p>
        </p:txBody>
      </p:sp>
    </p:spTree>
    <p:extLst>
      <p:ext uri="{BB962C8B-B14F-4D97-AF65-F5344CB8AC3E}">
        <p14:creationId xmlns:p14="http://schemas.microsoft.com/office/powerpoint/2010/main" val="2144457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64C5DBEA-459B-4BDC-85BA-D3CA3FC6A25D}" type="datetimeFigureOut">
              <a:rPr lang="el-GR" smtClean="0"/>
              <a:t>07/05/2016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D475598-CF36-4C73-A311-BEC904168855}" type="slidenum">
              <a:rPr lang="el-GR" smtClean="0"/>
              <a:t>‹#›</a:t>
            </a:fld>
            <a:endParaRPr lang="el-GR"/>
          </a:p>
        </p:txBody>
      </p:sp>
    </p:spTree>
    <p:extLst>
      <p:ext uri="{BB962C8B-B14F-4D97-AF65-F5344CB8AC3E}">
        <p14:creationId xmlns:p14="http://schemas.microsoft.com/office/powerpoint/2010/main" val="3738099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l-GR"/>
              <a:t>Στυλ κύριου τίτλου</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4C5DBEA-459B-4BDC-85BA-D3CA3FC6A25D}" type="datetimeFigureOut">
              <a:rPr lang="el-GR" smtClean="0"/>
              <a:t>07/05/2016</a:t>
            </a:fld>
            <a:endParaRPr lang="el-GR"/>
          </a:p>
        </p:txBody>
      </p:sp>
      <p:sp>
        <p:nvSpPr>
          <p:cNvPr id="5" name="Footer Placeholder 4"/>
          <p:cNvSpPr>
            <a:spLocks noGrp="1"/>
          </p:cNvSpPr>
          <p:nvPr>
            <p:ph type="ftr" sz="quarter" idx="11"/>
          </p:nvPr>
        </p:nvSpPr>
        <p:spPr>
          <a:xfrm>
            <a:off x="685800" y="381001"/>
            <a:ext cx="6991492" cy="364065"/>
          </a:xfrm>
        </p:spPr>
        <p:txBody>
          <a:bodyPr/>
          <a:lstStyle/>
          <a:p>
            <a:endParaRPr lang="el-GR"/>
          </a:p>
        </p:txBody>
      </p:sp>
      <p:sp>
        <p:nvSpPr>
          <p:cNvPr id="6" name="Slide Number Placeholder 5"/>
          <p:cNvSpPr>
            <a:spLocks noGrp="1"/>
          </p:cNvSpPr>
          <p:nvPr>
            <p:ph type="sldNum" sz="quarter" idx="12"/>
          </p:nvPr>
        </p:nvSpPr>
        <p:spPr>
          <a:xfrm>
            <a:off x="10862452" y="381000"/>
            <a:ext cx="643748" cy="365125"/>
          </a:xfrm>
        </p:spPr>
        <p:txBody>
          <a:bodyPr/>
          <a:lstStyle/>
          <a:p>
            <a:fld id="{6D475598-CF36-4C73-A311-BEC904168855}" type="slidenum">
              <a:rPr lang="el-GR" smtClean="0"/>
              <a:t>‹#›</a:t>
            </a:fld>
            <a:endParaRPr lang="el-GR"/>
          </a:p>
        </p:txBody>
      </p:sp>
    </p:spTree>
    <p:extLst>
      <p:ext uri="{BB962C8B-B14F-4D97-AF65-F5344CB8AC3E}">
        <p14:creationId xmlns:p14="http://schemas.microsoft.com/office/powerpoint/2010/main" val="344217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64C5DBEA-459B-4BDC-85BA-D3CA3FC6A25D}" type="datetimeFigureOut">
              <a:rPr lang="el-GR" smtClean="0"/>
              <a:t>07/05/2016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D475598-CF36-4C73-A311-BEC904168855}" type="slidenum">
              <a:rPr lang="el-GR" smtClean="0"/>
              <a:t>‹#›</a:t>
            </a:fld>
            <a:endParaRPr lang="el-GR"/>
          </a:p>
        </p:txBody>
      </p:sp>
    </p:spTree>
    <p:extLst>
      <p:ext uri="{BB962C8B-B14F-4D97-AF65-F5344CB8AC3E}">
        <p14:creationId xmlns:p14="http://schemas.microsoft.com/office/powerpoint/2010/main" val="449222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l-GR"/>
              <a:t>Στυλ κύριου τίτλου</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85800" y="3132666"/>
            <a:ext cx="5311775" cy="3086019"/>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172200" y="3132666"/>
            <a:ext cx="5334000" cy="3086019"/>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64C5DBEA-459B-4BDC-85BA-D3CA3FC6A25D}" type="datetimeFigureOut">
              <a:rPr lang="el-GR" smtClean="0"/>
              <a:t>07/05/2016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D475598-CF36-4C73-A311-BEC904168855}" type="slidenum">
              <a:rPr lang="el-GR" smtClean="0"/>
              <a:t>‹#›</a:t>
            </a:fld>
            <a:endParaRPr lang="el-GR"/>
          </a:p>
        </p:txBody>
      </p:sp>
    </p:spTree>
    <p:extLst>
      <p:ext uri="{BB962C8B-B14F-4D97-AF65-F5344CB8AC3E}">
        <p14:creationId xmlns:p14="http://schemas.microsoft.com/office/powerpoint/2010/main" val="2916846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64C5DBEA-459B-4BDC-85BA-D3CA3FC6A25D}" type="datetimeFigureOut">
              <a:rPr lang="el-GR" smtClean="0"/>
              <a:t>07/05/2016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D475598-CF36-4C73-A311-BEC904168855}" type="slidenum">
              <a:rPr lang="el-GR" smtClean="0"/>
              <a:t>‹#›</a:t>
            </a:fld>
            <a:endParaRPr lang="el-GR"/>
          </a:p>
        </p:txBody>
      </p:sp>
    </p:spTree>
    <p:extLst>
      <p:ext uri="{BB962C8B-B14F-4D97-AF65-F5344CB8AC3E}">
        <p14:creationId xmlns:p14="http://schemas.microsoft.com/office/powerpoint/2010/main" val="1855119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C5DBEA-459B-4BDC-85BA-D3CA3FC6A25D}" type="datetimeFigureOut">
              <a:rPr lang="el-GR" smtClean="0"/>
              <a:t>07/05/2016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D475598-CF36-4C73-A311-BEC904168855}" type="slidenum">
              <a:rPr lang="el-GR" smtClean="0"/>
              <a:t>‹#›</a:t>
            </a:fld>
            <a:endParaRPr lang="el-GR"/>
          </a:p>
        </p:txBody>
      </p:sp>
    </p:spTree>
    <p:extLst>
      <p:ext uri="{BB962C8B-B14F-4D97-AF65-F5344CB8AC3E}">
        <p14:creationId xmlns:p14="http://schemas.microsoft.com/office/powerpoint/2010/main" val="1978018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l-GR"/>
              <a:t>Στυλ κύριου τίτλου</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64C5DBEA-459B-4BDC-85BA-D3CA3FC6A25D}" type="datetimeFigureOut">
              <a:rPr lang="el-GR" smtClean="0"/>
              <a:t>07/05/2016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D475598-CF36-4C73-A311-BEC904168855}" type="slidenum">
              <a:rPr lang="el-GR" smtClean="0"/>
              <a:t>‹#›</a:t>
            </a:fld>
            <a:endParaRPr lang="el-GR"/>
          </a:p>
        </p:txBody>
      </p:sp>
    </p:spTree>
    <p:extLst>
      <p:ext uri="{BB962C8B-B14F-4D97-AF65-F5344CB8AC3E}">
        <p14:creationId xmlns:p14="http://schemas.microsoft.com/office/powerpoint/2010/main" val="1333929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64C5DBEA-459B-4BDC-85BA-D3CA3FC6A25D}" type="datetimeFigureOut">
              <a:rPr lang="el-GR" smtClean="0"/>
              <a:t>07/05/2016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D475598-CF36-4C73-A311-BEC904168855}" type="slidenum">
              <a:rPr lang="el-GR" smtClean="0"/>
              <a:t>‹#›</a:t>
            </a:fld>
            <a:endParaRPr lang="el-GR"/>
          </a:p>
        </p:txBody>
      </p:sp>
    </p:spTree>
    <p:extLst>
      <p:ext uri="{BB962C8B-B14F-4D97-AF65-F5344CB8AC3E}">
        <p14:creationId xmlns:p14="http://schemas.microsoft.com/office/powerpoint/2010/main" val="214712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4C5DBEA-459B-4BDC-85BA-D3CA3FC6A25D}" type="datetimeFigureOut">
              <a:rPr lang="el-GR" smtClean="0"/>
              <a:t>07/05/2016</a:t>
            </a:fld>
            <a:endParaRPr lang="el-G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475598-CF36-4C73-A311-BEC904168855}" type="slidenum">
              <a:rPr lang="el-GR" smtClean="0"/>
              <a:t>‹#›</a:t>
            </a:fld>
            <a:endParaRPr lang="el-GR"/>
          </a:p>
        </p:txBody>
      </p:sp>
    </p:spTree>
    <p:extLst>
      <p:ext uri="{BB962C8B-B14F-4D97-AF65-F5344CB8AC3E}">
        <p14:creationId xmlns:p14="http://schemas.microsoft.com/office/powerpoint/2010/main" val="189225540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err="1"/>
              <a:t>Εργασια</a:t>
            </a:r>
            <a:r>
              <a:rPr lang="el-GR" dirty="0"/>
              <a:t> </a:t>
            </a:r>
            <a:r>
              <a:rPr lang="el-GR" dirty="0" err="1"/>
              <a:t>θρησκευτικων</a:t>
            </a:r>
            <a:r>
              <a:rPr lang="el-GR" dirty="0"/>
              <a:t> </a:t>
            </a:r>
          </a:p>
        </p:txBody>
      </p:sp>
      <p:sp>
        <p:nvSpPr>
          <p:cNvPr id="3" name="Υπότιτλος 2"/>
          <p:cNvSpPr>
            <a:spLocks noGrp="1"/>
          </p:cNvSpPr>
          <p:nvPr>
            <p:ph type="subTitle" idx="1"/>
          </p:nvPr>
        </p:nvSpPr>
        <p:spPr>
          <a:xfrm>
            <a:off x="1371600" y="3632201"/>
            <a:ext cx="9448800" cy="1469886"/>
          </a:xfrm>
        </p:spPr>
        <p:txBody>
          <a:bodyPr>
            <a:normAutofit fontScale="92500" lnSpcReduction="10000"/>
          </a:bodyPr>
          <a:lstStyle/>
          <a:p>
            <a:r>
              <a:rPr lang="el-GR" dirty="0"/>
              <a:t>Μαθήτρια: </a:t>
            </a:r>
            <a:r>
              <a:rPr lang="el-GR" dirty="0" err="1"/>
              <a:t>Ζώτου</a:t>
            </a:r>
            <a:r>
              <a:rPr lang="el-GR" dirty="0"/>
              <a:t> Ελισσάβετ</a:t>
            </a:r>
          </a:p>
          <a:p>
            <a:r>
              <a:rPr lang="el-GR" dirty="0" err="1"/>
              <a:t>Υπεύθυνοςκαθηγητής</a:t>
            </a:r>
            <a:r>
              <a:rPr lang="el-GR" dirty="0"/>
              <a:t>: Καπετανάκης Γεώργιος</a:t>
            </a:r>
          </a:p>
          <a:p>
            <a:r>
              <a:rPr lang="el-GR" dirty="0"/>
              <a:t>Σχολικό έτος:2015-2016</a:t>
            </a:r>
          </a:p>
          <a:p>
            <a:r>
              <a:rPr lang="el-GR" dirty="0"/>
              <a:t>Π.Γ.Ε.Σ.Σ.</a:t>
            </a:r>
          </a:p>
        </p:txBody>
      </p:sp>
    </p:spTree>
    <p:extLst>
      <p:ext uri="{BB962C8B-B14F-4D97-AF65-F5344CB8AC3E}">
        <p14:creationId xmlns:p14="http://schemas.microsoft.com/office/powerpoint/2010/main" val="4287945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764373"/>
            <a:ext cx="10820400" cy="1293028"/>
          </a:xfrm>
        </p:spPr>
        <p:txBody>
          <a:bodyPr/>
          <a:lstStyle/>
          <a:p>
            <a:pPr algn="l"/>
            <a:r>
              <a:rPr lang="el-GR" dirty="0" err="1"/>
              <a:t>τελος</a:t>
            </a:r>
            <a:endParaRPr lang="el-GR" dirty="0"/>
          </a:p>
        </p:txBody>
      </p:sp>
      <p:sp>
        <p:nvSpPr>
          <p:cNvPr id="3" name="Θέση περιεχομένου 2"/>
          <p:cNvSpPr>
            <a:spLocks noGrp="1"/>
          </p:cNvSpPr>
          <p:nvPr>
            <p:ph idx="1"/>
          </p:nvPr>
        </p:nvSpPr>
        <p:spPr>
          <a:xfrm>
            <a:off x="198783" y="2194560"/>
            <a:ext cx="12655826" cy="4024125"/>
          </a:xfrm>
        </p:spPr>
        <p:txBody>
          <a:bodyPr>
            <a:normAutofit/>
          </a:bodyPr>
          <a:lstStyle/>
          <a:p>
            <a:r>
              <a:rPr lang="el-GR" sz="4000" dirty="0">
                <a:solidFill>
                  <a:srgbClr val="FF99CC"/>
                </a:solidFill>
              </a:rPr>
              <a:t>ΕΥΧΑΡΙΣΤΩ ΠΟΛΎ ΓΙΑ ΤΗΝ ΠΡΟΣΟΧΗ ΣΑΣ!!!</a:t>
            </a:r>
          </a:p>
        </p:txBody>
      </p:sp>
    </p:spTree>
    <p:extLst>
      <p:ext uri="{BB962C8B-B14F-4D97-AF65-F5344CB8AC3E}">
        <p14:creationId xmlns:p14="http://schemas.microsoft.com/office/powerpoint/2010/main" val="3652148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764373"/>
            <a:ext cx="10820400" cy="1293028"/>
          </a:xfrm>
        </p:spPr>
        <p:txBody>
          <a:bodyPr/>
          <a:lstStyle/>
          <a:p>
            <a:pPr algn="l"/>
            <a:r>
              <a:rPr lang="el-GR" dirty="0" err="1"/>
              <a:t>περιεχομενα</a:t>
            </a:r>
            <a:endParaRPr lang="el-GR" dirty="0"/>
          </a:p>
        </p:txBody>
      </p:sp>
      <p:sp>
        <p:nvSpPr>
          <p:cNvPr id="3" name="Θέση περιεχομένου 2"/>
          <p:cNvSpPr>
            <a:spLocks noGrp="1"/>
          </p:cNvSpPr>
          <p:nvPr>
            <p:ph idx="1"/>
          </p:nvPr>
        </p:nvSpPr>
        <p:spPr/>
        <p:txBody>
          <a:bodyPr/>
          <a:lstStyle/>
          <a:p>
            <a:r>
              <a:rPr lang="el-GR" dirty="0"/>
              <a:t>Εκφώνηση άσκησης</a:t>
            </a:r>
          </a:p>
          <a:p>
            <a:r>
              <a:rPr lang="el-GR" dirty="0"/>
              <a:t>Απάντηση</a:t>
            </a:r>
          </a:p>
          <a:p>
            <a:r>
              <a:rPr lang="el-GR" dirty="0"/>
              <a:t>Συνέχεια απάντησης </a:t>
            </a:r>
          </a:p>
          <a:p>
            <a:r>
              <a:rPr lang="el-GR" dirty="0"/>
              <a:t>Συνέχεια απάντησης</a:t>
            </a:r>
          </a:p>
          <a:p>
            <a:r>
              <a:rPr lang="el-GR" dirty="0"/>
              <a:t>Συνέχεια απάντησης</a:t>
            </a:r>
          </a:p>
          <a:p>
            <a:r>
              <a:rPr lang="el-GR" dirty="0"/>
              <a:t>Συνέχεια απάντησης</a:t>
            </a:r>
          </a:p>
          <a:p>
            <a:r>
              <a:rPr lang="el-GR" dirty="0"/>
              <a:t>Πηγές</a:t>
            </a:r>
          </a:p>
          <a:p>
            <a:r>
              <a:rPr lang="el-GR" dirty="0"/>
              <a:t>Τέλος</a:t>
            </a:r>
          </a:p>
          <a:p>
            <a:endParaRPr lang="el-GR" dirty="0"/>
          </a:p>
        </p:txBody>
      </p:sp>
    </p:spTree>
    <p:extLst>
      <p:ext uri="{BB962C8B-B14F-4D97-AF65-F5344CB8AC3E}">
        <p14:creationId xmlns:p14="http://schemas.microsoft.com/office/powerpoint/2010/main" val="3678773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764373"/>
            <a:ext cx="10820400" cy="1293028"/>
          </a:xfrm>
        </p:spPr>
        <p:txBody>
          <a:bodyPr/>
          <a:lstStyle/>
          <a:p>
            <a:pPr algn="l"/>
            <a:r>
              <a:rPr lang="el-GR" dirty="0" err="1"/>
              <a:t>Εκφωνηση</a:t>
            </a:r>
            <a:r>
              <a:rPr lang="el-GR" dirty="0"/>
              <a:t> </a:t>
            </a:r>
            <a:r>
              <a:rPr lang="el-GR" dirty="0" err="1"/>
              <a:t>ασκησης</a:t>
            </a:r>
            <a:endParaRPr lang="el-GR" dirty="0"/>
          </a:p>
        </p:txBody>
      </p:sp>
      <p:sp>
        <p:nvSpPr>
          <p:cNvPr id="3" name="Θέση περιεχομένου 2"/>
          <p:cNvSpPr>
            <a:spLocks noGrp="1"/>
          </p:cNvSpPr>
          <p:nvPr>
            <p:ph idx="1"/>
          </p:nvPr>
        </p:nvSpPr>
        <p:spPr/>
        <p:txBody>
          <a:bodyPr/>
          <a:lstStyle/>
          <a:p>
            <a:r>
              <a:rPr lang="el-GR" dirty="0"/>
              <a:t>Εντοπίστε στο κείμενο όλα τα πρόσωπα που σχετίστηκαν με τον Ιησού από το </a:t>
            </a:r>
            <a:r>
              <a:rPr lang="el-GR" dirty="0" err="1"/>
              <a:t>πραιτώριο</a:t>
            </a:r>
            <a:r>
              <a:rPr lang="el-GR" dirty="0"/>
              <a:t> ως το μνημείο και κατατάξτε τα στις παρακάτω προτάσεις:</a:t>
            </a:r>
          </a:p>
          <a:p>
            <a:r>
              <a:rPr lang="el-GR" dirty="0"/>
              <a:t>α) Ποιοι ευθύνονται για το θάνατό του</a:t>
            </a:r>
            <a:r>
              <a:rPr lang="en-US" dirty="0"/>
              <a:t>;</a:t>
            </a:r>
            <a:endParaRPr lang="el-GR" dirty="0"/>
          </a:p>
          <a:p>
            <a:r>
              <a:rPr lang="el-GR" dirty="0"/>
              <a:t>β) Ποιοι τον βασάνισαν, τον ταπείνωσαν και τον σταύρωσαν</a:t>
            </a:r>
            <a:r>
              <a:rPr lang="en-US" dirty="0"/>
              <a:t>;</a:t>
            </a:r>
            <a:endParaRPr lang="el-GR" dirty="0"/>
          </a:p>
          <a:p>
            <a:r>
              <a:rPr lang="el-GR" dirty="0"/>
              <a:t>γ) Ποιοι τον ειρωνεύτηκαν και τον προκάλεσαν</a:t>
            </a:r>
            <a:r>
              <a:rPr lang="en-US" dirty="0"/>
              <a:t>;</a:t>
            </a:r>
            <a:endParaRPr lang="el-GR" dirty="0"/>
          </a:p>
          <a:p>
            <a:r>
              <a:rPr lang="el-GR" dirty="0"/>
              <a:t>δ) Ποιοι υπήρξαν οι πιστοί του φίλοι και ακόλουθοι ως το τέλος</a:t>
            </a:r>
            <a:r>
              <a:rPr lang="en-US" dirty="0"/>
              <a:t>;</a:t>
            </a:r>
            <a:r>
              <a:rPr lang="el-GR" dirty="0"/>
              <a:t> </a:t>
            </a:r>
          </a:p>
          <a:p>
            <a:r>
              <a:rPr lang="el-GR" dirty="0"/>
              <a:t>ε) Ποιοι του συμπαραστάθηκαν, τον συμπόνησαν και τον τίμησαν</a:t>
            </a:r>
            <a:r>
              <a:rPr lang="en-US" dirty="0"/>
              <a:t>;</a:t>
            </a:r>
            <a:r>
              <a:rPr lang="el-GR" dirty="0"/>
              <a:t> </a:t>
            </a:r>
          </a:p>
          <a:p>
            <a:endParaRPr lang="el-GR" dirty="0"/>
          </a:p>
        </p:txBody>
      </p:sp>
    </p:spTree>
    <p:extLst>
      <p:ext uri="{BB962C8B-B14F-4D97-AF65-F5344CB8AC3E}">
        <p14:creationId xmlns:p14="http://schemas.microsoft.com/office/powerpoint/2010/main" val="2068790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81878" y="764373"/>
            <a:ext cx="10724322" cy="1293028"/>
          </a:xfrm>
        </p:spPr>
        <p:txBody>
          <a:bodyPr/>
          <a:lstStyle/>
          <a:p>
            <a:pPr algn="l"/>
            <a:r>
              <a:rPr lang="el-GR" dirty="0" err="1"/>
              <a:t>Απαντηση</a:t>
            </a:r>
            <a:r>
              <a:rPr lang="el-GR" dirty="0"/>
              <a:t> </a:t>
            </a:r>
            <a:r>
              <a:rPr lang="el-GR" dirty="0" err="1"/>
              <a:t>ασκησης</a:t>
            </a:r>
            <a:r>
              <a:rPr lang="el-GR" dirty="0"/>
              <a:t> </a:t>
            </a:r>
          </a:p>
        </p:txBody>
      </p:sp>
      <p:sp>
        <p:nvSpPr>
          <p:cNvPr id="3" name="Θέση περιεχομένου 2"/>
          <p:cNvSpPr>
            <a:spLocks noGrp="1"/>
          </p:cNvSpPr>
          <p:nvPr>
            <p:ph idx="1"/>
          </p:nvPr>
        </p:nvSpPr>
        <p:spPr>
          <a:xfrm>
            <a:off x="685800" y="2057402"/>
            <a:ext cx="10820400" cy="4383156"/>
          </a:xfrm>
        </p:spPr>
        <p:txBody>
          <a:bodyPr>
            <a:normAutofit fontScale="85000" lnSpcReduction="20000"/>
          </a:bodyPr>
          <a:lstStyle/>
          <a:p>
            <a:r>
              <a:rPr lang="el-GR" sz="2400" dirty="0"/>
              <a:t>Κατά τη διάρκεια της ζωής του ο Ιησούς γνώρισε πολλούς ανθρώπους. Άλλοι τον στήριξαν, άλλοι τον πίστεψαν και ήλπιζαν σε αυτόν μέχρι το τέλος. Άλλοι πάλι τον χλεύασαν, τον υποτίμησαν και τέλος τον σκότωσαν. Κάποια βασικά άτομα που συναντήσαμε στο κείμενο είναι τα εξής:</a:t>
            </a:r>
          </a:p>
          <a:p>
            <a:r>
              <a:rPr lang="el-GR" sz="2400" dirty="0"/>
              <a:t>Η μητέρα του: Μαρία </a:t>
            </a:r>
          </a:p>
          <a:p>
            <a:r>
              <a:rPr lang="el-GR" sz="2400" dirty="0"/>
              <a:t>Η γυναίκα του </a:t>
            </a:r>
            <a:r>
              <a:rPr lang="el-GR" sz="2400" dirty="0" err="1"/>
              <a:t>Κλωπά</a:t>
            </a:r>
            <a:r>
              <a:rPr lang="el-GR" sz="2400" dirty="0"/>
              <a:t>: Μαρία</a:t>
            </a:r>
          </a:p>
          <a:p>
            <a:r>
              <a:rPr lang="el-GR" sz="2400" dirty="0"/>
              <a:t>Η Μαρία η Μαγδαληνή</a:t>
            </a:r>
          </a:p>
          <a:p>
            <a:r>
              <a:rPr lang="el-GR" sz="2400" dirty="0"/>
              <a:t>Οι μαθητές του</a:t>
            </a:r>
          </a:p>
          <a:p>
            <a:r>
              <a:rPr lang="el-GR" sz="2400" dirty="0"/>
              <a:t>Οι στρατιώτες</a:t>
            </a:r>
          </a:p>
          <a:p>
            <a:r>
              <a:rPr lang="el-GR" sz="2400" dirty="0"/>
              <a:t>Ο λαός</a:t>
            </a:r>
          </a:p>
          <a:p>
            <a:r>
              <a:rPr lang="el-GR" sz="2400" dirty="0"/>
              <a:t>Οι Ιερείς</a:t>
            </a:r>
          </a:p>
          <a:p>
            <a:r>
              <a:rPr lang="el-GR" sz="2400" dirty="0"/>
              <a:t>Οι δύο κλέφτες που ήταν μαζί πάνω στο Σταυρό </a:t>
            </a:r>
          </a:p>
          <a:p>
            <a:r>
              <a:rPr lang="el-GR" sz="2400" dirty="0"/>
              <a:t>Οι Φαρισαίοι </a:t>
            </a:r>
          </a:p>
          <a:p>
            <a:endParaRPr lang="el-GR" dirty="0"/>
          </a:p>
        </p:txBody>
      </p:sp>
    </p:spTree>
    <p:extLst>
      <p:ext uri="{BB962C8B-B14F-4D97-AF65-F5344CB8AC3E}">
        <p14:creationId xmlns:p14="http://schemas.microsoft.com/office/powerpoint/2010/main" val="3552039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764373"/>
            <a:ext cx="10820400" cy="1293028"/>
          </a:xfrm>
        </p:spPr>
        <p:txBody>
          <a:bodyPr/>
          <a:lstStyle/>
          <a:p>
            <a:pPr algn="l"/>
            <a:r>
              <a:rPr lang="el-GR" dirty="0" err="1"/>
              <a:t>Συνεχεια</a:t>
            </a:r>
            <a:r>
              <a:rPr lang="el-GR" dirty="0"/>
              <a:t> </a:t>
            </a:r>
            <a:r>
              <a:rPr lang="el-GR" dirty="0" err="1"/>
              <a:t>απαντησης</a:t>
            </a:r>
            <a:r>
              <a:rPr lang="el-GR" dirty="0"/>
              <a:t> </a:t>
            </a:r>
          </a:p>
        </p:txBody>
      </p:sp>
      <p:sp>
        <p:nvSpPr>
          <p:cNvPr id="3" name="Θέση περιεχομένου 2"/>
          <p:cNvSpPr>
            <a:spLocks noGrp="1"/>
          </p:cNvSpPr>
          <p:nvPr>
            <p:ph idx="1"/>
          </p:nvPr>
        </p:nvSpPr>
        <p:spPr/>
        <p:txBody>
          <a:bodyPr/>
          <a:lstStyle/>
          <a:p>
            <a:r>
              <a:rPr lang="el-GR" dirty="0"/>
              <a:t>Από αυτά τα άτομα:</a:t>
            </a:r>
          </a:p>
          <a:p>
            <a:r>
              <a:rPr lang="el-GR" dirty="0"/>
              <a:t>Αυτοί που ευθύνονται για τον θάνατό του, είναι ο λαός, καθώς επέλεξε να σταυρωθεί ο </a:t>
            </a:r>
            <a:r>
              <a:rPr lang="el-GR" dirty="0" err="1"/>
              <a:t>ιησούς</a:t>
            </a:r>
            <a:r>
              <a:rPr lang="el-GR" dirty="0"/>
              <a:t> αντί για τον Βαραββά</a:t>
            </a:r>
          </a:p>
        </p:txBody>
      </p:sp>
      <p:pic>
        <p:nvPicPr>
          <p:cNvPr id="4" name="Εικόνα 3"/>
          <p:cNvPicPr>
            <a:picLocks noChangeAspect="1"/>
          </p:cNvPicPr>
          <p:nvPr/>
        </p:nvPicPr>
        <p:blipFill>
          <a:blip r:embed="rId2"/>
          <a:stretch>
            <a:fillRect/>
          </a:stretch>
        </p:blipFill>
        <p:spPr>
          <a:xfrm>
            <a:off x="5128591" y="3763616"/>
            <a:ext cx="5062331" cy="2796209"/>
          </a:xfrm>
          <a:prstGeom prst="rect">
            <a:avLst/>
          </a:prstGeom>
        </p:spPr>
      </p:pic>
    </p:spTree>
    <p:extLst>
      <p:ext uri="{BB962C8B-B14F-4D97-AF65-F5344CB8AC3E}">
        <p14:creationId xmlns:p14="http://schemas.microsoft.com/office/powerpoint/2010/main" val="73025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764373"/>
            <a:ext cx="10820400" cy="1293028"/>
          </a:xfrm>
        </p:spPr>
        <p:txBody>
          <a:bodyPr/>
          <a:lstStyle/>
          <a:p>
            <a:pPr algn="l"/>
            <a:r>
              <a:rPr lang="el-GR" dirty="0" err="1"/>
              <a:t>Συνεχεια</a:t>
            </a:r>
            <a:r>
              <a:rPr lang="el-GR" dirty="0"/>
              <a:t> </a:t>
            </a:r>
            <a:r>
              <a:rPr lang="el-GR" dirty="0" err="1"/>
              <a:t>απαντησησ</a:t>
            </a:r>
            <a:endParaRPr lang="el-GR" dirty="0"/>
          </a:p>
        </p:txBody>
      </p:sp>
      <p:sp>
        <p:nvSpPr>
          <p:cNvPr id="3" name="Θέση περιεχομένου 2"/>
          <p:cNvSpPr>
            <a:spLocks noGrp="1"/>
          </p:cNvSpPr>
          <p:nvPr>
            <p:ph idx="1"/>
          </p:nvPr>
        </p:nvSpPr>
        <p:spPr/>
        <p:txBody>
          <a:bodyPr/>
          <a:lstStyle/>
          <a:p>
            <a:r>
              <a:rPr lang="el-GR" dirty="0"/>
              <a:t>Από αυτά τα άτομα:</a:t>
            </a:r>
          </a:p>
          <a:p>
            <a:r>
              <a:rPr lang="el-GR" dirty="0"/>
              <a:t>Αυτοί που τον βασάνισαν, τον ταπείνωσαν και τον σταύρωσαν ήταν οι στρατιώτες που αφού τον βασάνισαν και τον χλεύασα τέλος τον σκότωσαν. Τέλος και Ιερείς και  οι Φαρισαίοι τον ειρωνεύονταν ( χαρακτηριστικά στο βιβλίο αναφέρεται  η φράση: Τους άλλους τους </a:t>
            </a:r>
            <a:r>
              <a:rPr lang="el-GR" dirty="0" err="1"/>
              <a:t>έσωσε..τον</a:t>
            </a:r>
            <a:r>
              <a:rPr lang="el-GR" dirty="0"/>
              <a:t> εαυτό του όμως δεν μπορεί να τον σώσει. Εάν είναι ο βασιλιάς του Ισραήλ, ας κατέβει από τον σταυρό και θα πιστέψουμε σε αυτόν)</a:t>
            </a:r>
          </a:p>
        </p:txBody>
      </p:sp>
      <p:pic>
        <p:nvPicPr>
          <p:cNvPr id="4" name="Εικόνα 3"/>
          <p:cNvPicPr>
            <a:picLocks noChangeAspect="1"/>
          </p:cNvPicPr>
          <p:nvPr/>
        </p:nvPicPr>
        <p:blipFill>
          <a:blip r:embed="rId2"/>
          <a:stretch>
            <a:fillRect/>
          </a:stretch>
        </p:blipFill>
        <p:spPr>
          <a:xfrm>
            <a:off x="6175513" y="4320208"/>
            <a:ext cx="4946788" cy="2392017"/>
          </a:xfrm>
          <a:prstGeom prst="rect">
            <a:avLst/>
          </a:prstGeom>
        </p:spPr>
      </p:pic>
    </p:spTree>
    <p:extLst>
      <p:ext uri="{BB962C8B-B14F-4D97-AF65-F5344CB8AC3E}">
        <p14:creationId xmlns:p14="http://schemas.microsoft.com/office/powerpoint/2010/main" val="262254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764373"/>
            <a:ext cx="10820400" cy="1293028"/>
          </a:xfrm>
        </p:spPr>
        <p:txBody>
          <a:bodyPr/>
          <a:lstStyle/>
          <a:p>
            <a:pPr algn="l"/>
            <a:r>
              <a:rPr lang="el-GR" dirty="0" err="1"/>
              <a:t>Συνεχεια</a:t>
            </a:r>
            <a:r>
              <a:rPr lang="el-GR" dirty="0"/>
              <a:t> </a:t>
            </a:r>
            <a:r>
              <a:rPr lang="el-GR" dirty="0" err="1"/>
              <a:t>απαντησης</a:t>
            </a:r>
            <a:endParaRPr lang="el-GR" dirty="0"/>
          </a:p>
        </p:txBody>
      </p:sp>
      <p:sp>
        <p:nvSpPr>
          <p:cNvPr id="3" name="Θέση περιεχομένου 2"/>
          <p:cNvSpPr>
            <a:spLocks noGrp="1"/>
          </p:cNvSpPr>
          <p:nvPr>
            <p:ph idx="1"/>
          </p:nvPr>
        </p:nvSpPr>
        <p:spPr/>
        <p:txBody>
          <a:bodyPr/>
          <a:lstStyle/>
          <a:p>
            <a:r>
              <a:rPr lang="el-GR" dirty="0"/>
              <a:t>Από αυτά τα άτομα:</a:t>
            </a:r>
          </a:p>
          <a:p>
            <a:r>
              <a:rPr lang="el-GR" dirty="0"/>
              <a:t>Αυτοί που τον ειρωνεύτηκαν και τον προκάλεσαν ήταν οι Ιερείς, οι Φαρισαίοι και οι στρατιώτες για τους λόγους που αναφέρθηκαν πριν.</a:t>
            </a:r>
          </a:p>
          <a:p>
            <a:endParaRPr lang="el-GR" dirty="0"/>
          </a:p>
        </p:txBody>
      </p:sp>
      <p:pic>
        <p:nvPicPr>
          <p:cNvPr id="4" name="Εικόνα 3"/>
          <p:cNvPicPr>
            <a:picLocks noChangeAspect="1"/>
          </p:cNvPicPr>
          <p:nvPr/>
        </p:nvPicPr>
        <p:blipFill>
          <a:blip r:embed="rId2"/>
          <a:stretch>
            <a:fillRect/>
          </a:stretch>
        </p:blipFill>
        <p:spPr>
          <a:xfrm>
            <a:off x="5473146" y="3660808"/>
            <a:ext cx="4399723" cy="2557877"/>
          </a:xfrm>
          <a:prstGeom prst="rect">
            <a:avLst/>
          </a:prstGeom>
        </p:spPr>
      </p:pic>
    </p:spTree>
    <p:extLst>
      <p:ext uri="{BB962C8B-B14F-4D97-AF65-F5344CB8AC3E}">
        <p14:creationId xmlns:p14="http://schemas.microsoft.com/office/powerpoint/2010/main" val="1284091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764373"/>
            <a:ext cx="10820400" cy="1293028"/>
          </a:xfrm>
        </p:spPr>
        <p:txBody>
          <a:bodyPr/>
          <a:lstStyle/>
          <a:p>
            <a:pPr algn="l"/>
            <a:r>
              <a:rPr lang="el-GR" dirty="0" err="1"/>
              <a:t>Συνεχεια</a:t>
            </a:r>
            <a:r>
              <a:rPr lang="el-GR" dirty="0"/>
              <a:t> </a:t>
            </a:r>
            <a:r>
              <a:rPr lang="el-GR" dirty="0" err="1"/>
              <a:t>απαντησης</a:t>
            </a:r>
            <a:endParaRPr lang="el-GR" dirty="0"/>
          </a:p>
        </p:txBody>
      </p:sp>
      <p:sp>
        <p:nvSpPr>
          <p:cNvPr id="3" name="Θέση περιεχομένου 2"/>
          <p:cNvSpPr>
            <a:spLocks noGrp="1"/>
          </p:cNvSpPr>
          <p:nvPr>
            <p:ph idx="1"/>
          </p:nvPr>
        </p:nvSpPr>
        <p:spPr/>
        <p:txBody>
          <a:bodyPr/>
          <a:lstStyle/>
          <a:p>
            <a:r>
              <a:rPr lang="el-GR" dirty="0"/>
              <a:t>Από αυτά τα άτομα:</a:t>
            </a:r>
          </a:p>
          <a:p>
            <a:r>
              <a:rPr lang="el-GR" dirty="0"/>
              <a:t>Αυτοί που του συμπαραστάθηκαν, τον τίμησαν και έμειναν μαζί του πιστοί ως το τέλος ήταν κάποιο πιστό μέρος του λαού, οι μαθητές του, η μητέρα του. Η Μαρία η Μαγδαληνή και ο ένας από τους δύο κλέφτες που βρίσκονταν πάνω στον σταυρό</a:t>
            </a:r>
          </a:p>
        </p:txBody>
      </p:sp>
      <p:pic>
        <p:nvPicPr>
          <p:cNvPr id="4" name="Εικόνα 3"/>
          <p:cNvPicPr>
            <a:picLocks noChangeAspect="1"/>
          </p:cNvPicPr>
          <p:nvPr/>
        </p:nvPicPr>
        <p:blipFill>
          <a:blip r:embed="rId2"/>
          <a:stretch>
            <a:fillRect/>
          </a:stretch>
        </p:blipFill>
        <p:spPr>
          <a:xfrm>
            <a:off x="1868557" y="4117284"/>
            <a:ext cx="3922643" cy="2575063"/>
          </a:xfrm>
          <a:prstGeom prst="rect">
            <a:avLst/>
          </a:prstGeom>
        </p:spPr>
      </p:pic>
      <p:pic>
        <p:nvPicPr>
          <p:cNvPr id="5" name="Εικόνα 4"/>
          <p:cNvPicPr>
            <a:picLocks noChangeAspect="1"/>
          </p:cNvPicPr>
          <p:nvPr/>
        </p:nvPicPr>
        <p:blipFill>
          <a:blip r:embed="rId3"/>
          <a:stretch>
            <a:fillRect/>
          </a:stretch>
        </p:blipFill>
        <p:spPr>
          <a:xfrm>
            <a:off x="7890841" y="599661"/>
            <a:ext cx="2466975" cy="1847850"/>
          </a:xfrm>
          <a:prstGeom prst="rect">
            <a:avLst/>
          </a:prstGeom>
        </p:spPr>
      </p:pic>
      <p:pic>
        <p:nvPicPr>
          <p:cNvPr id="6" name="Εικόνα 5"/>
          <p:cNvPicPr>
            <a:picLocks noChangeAspect="1"/>
          </p:cNvPicPr>
          <p:nvPr/>
        </p:nvPicPr>
        <p:blipFill>
          <a:blip r:embed="rId4"/>
          <a:stretch>
            <a:fillRect/>
          </a:stretch>
        </p:blipFill>
        <p:spPr>
          <a:xfrm>
            <a:off x="8613913" y="3869635"/>
            <a:ext cx="2471323" cy="2590800"/>
          </a:xfrm>
          <a:prstGeom prst="rect">
            <a:avLst/>
          </a:prstGeom>
        </p:spPr>
      </p:pic>
    </p:spTree>
    <p:extLst>
      <p:ext uri="{BB962C8B-B14F-4D97-AF65-F5344CB8AC3E}">
        <p14:creationId xmlns:p14="http://schemas.microsoft.com/office/powerpoint/2010/main" val="1463057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07165" y="764373"/>
            <a:ext cx="10499035" cy="1293028"/>
          </a:xfrm>
        </p:spPr>
        <p:txBody>
          <a:bodyPr/>
          <a:lstStyle/>
          <a:p>
            <a:pPr algn="l"/>
            <a:r>
              <a:rPr lang="el-GR" dirty="0" err="1"/>
              <a:t>πηγες</a:t>
            </a:r>
            <a:endParaRPr lang="el-GR" dirty="0"/>
          </a:p>
        </p:txBody>
      </p:sp>
      <p:sp>
        <p:nvSpPr>
          <p:cNvPr id="3" name="Θέση περιεχομένου 2"/>
          <p:cNvSpPr>
            <a:spLocks noGrp="1"/>
          </p:cNvSpPr>
          <p:nvPr>
            <p:ph idx="1"/>
          </p:nvPr>
        </p:nvSpPr>
        <p:spPr/>
        <p:txBody>
          <a:bodyPr>
            <a:normAutofit lnSpcReduction="10000"/>
          </a:bodyPr>
          <a:lstStyle/>
          <a:p>
            <a:r>
              <a:rPr lang="en-US" dirty="0"/>
              <a:t>www.google.gr/search?q=</a:t>
            </a:r>
            <a:r>
              <a:rPr lang="el-GR" dirty="0" err="1"/>
              <a:t>φαρισαιοι+ιησους</a:t>
            </a:r>
            <a:r>
              <a:rPr lang="el-GR" dirty="0"/>
              <a:t>&amp;</a:t>
            </a:r>
            <a:r>
              <a:rPr lang="en-US" dirty="0" err="1"/>
              <a:t>rlz</a:t>
            </a:r>
            <a:r>
              <a:rPr lang="en-US" dirty="0"/>
              <a:t>=1C1LOQA_enGR683GR683&amp;espv=2&amp;biw=1366&amp;bih=643&amp;source=</a:t>
            </a:r>
            <a:r>
              <a:rPr lang="en-US" dirty="0" err="1"/>
              <a:t>lnms&amp;tbm</a:t>
            </a:r>
            <a:r>
              <a:rPr lang="en-US" dirty="0"/>
              <a:t>=</a:t>
            </a:r>
            <a:r>
              <a:rPr lang="en-US" dirty="0" err="1"/>
              <a:t>isch&amp;sa</a:t>
            </a:r>
            <a:r>
              <a:rPr lang="en-US" dirty="0"/>
              <a:t>=</a:t>
            </a:r>
            <a:r>
              <a:rPr lang="en-US" dirty="0" err="1"/>
              <a:t>X&amp;ved</a:t>
            </a:r>
            <a:r>
              <a:rPr lang="en-US" dirty="0"/>
              <a:t>=0ahUKEwiC7ZGljMjMAhUMBMAKHW1yCR0Q_AUIBigB#tbm=</a:t>
            </a:r>
            <a:r>
              <a:rPr lang="en-US" dirty="0" err="1"/>
              <a:t>isch&amp;q</a:t>
            </a:r>
            <a:r>
              <a:rPr lang="en-US" dirty="0"/>
              <a:t>=%CE%BC%CE%B1%CE%B8%CE%B7%CF%84%CE%</a:t>
            </a:r>
            <a:endParaRPr lang="el-GR" dirty="0"/>
          </a:p>
          <a:p>
            <a:r>
              <a:rPr lang="en-US" dirty="0"/>
              <a:t>https://www.google.gr/search?q=%CF%86%CE%B1%CF%81%CE%B9%CF%83%CE%B1%CE%B9%CE%BF%CE%B9+%CE%B9%CE%B7%CF%83%CE%BF%CF%85%CF%82&amp;rlz=1C1LOQA_enGR683GR683&amp;espv=2&amp;biw=1366&amp;bih=643&amp;source=lnms&amp;tbm=isch&amp;sa=X&amp;ved=0ahUKEwiC7ZGljMjMAhUMBMAKHW1yCR0Q_AUIBigB#tbm=isch&amp;q=%CE%BC%CE%B5%CE%B3%CE%B1%CE%BB%CE%B7+%CF%80%CE%B5%CE%BC%CF%80%CF%84%CE%B7+12+%CE%B5%CF%85%CE%B1%CE%B3%CE%B3%CE%B5%CE%BB%CE%B9%CE%B1&amp;imgrc=0oXT_82HoKVtWM%3A</a:t>
            </a:r>
            <a:endParaRPr lang="el-GR" dirty="0"/>
          </a:p>
          <a:p>
            <a:r>
              <a:rPr lang="el-GR" dirty="0"/>
              <a:t>Βιβλίο Θρησκευτικών Β’ Γυμνασίου</a:t>
            </a:r>
          </a:p>
        </p:txBody>
      </p:sp>
    </p:spTree>
    <p:extLst>
      <p:ext uri="{BB962C8B-B14F-4D97-AF65-F5344CB8AC3E}">
        <p14:creationId xmlns:p14="http://schemas.microsoft.com/office/powerpoint/2010/main" val="4198352358"/>
      </p:ext>
    </p:extLst>
  </p:cSld>
  <p:clrMapOvr>
    <a:masterClrMapping/>
  </p:clrMapOvr>
</p:sld>
</file>

<file path=ppt/theme/theme1.xml><?xml version="1.0" encoding="utf-8"?>
<a:theme xmlns:a="http://schemas.openxmlformats.org/drawingml/2006/main" name="ΙΧΝΟΣ ΑΤΜΟΥ">
  <a:themeElements>
    <a:clrScheme name="ΙΧΝΟΣ ΑΤΜΟΥ">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ΙΧΝΟΣ ΑΤΜΟΥ">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ΧΝΟΣ ΑΤΜΟΥ">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Ίχνος ατμού</Template>
  <TotalTime>40</TotalTime>
  <Words>422</Words>
  <Application>Microsoft Office PowerPoint</Application>
  <PresentationFormat>Ευρεία οθόνη</PresentationFormat>
  <Paragraphs>50</Paragraphs>
  <Slides>10</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10</vt:i4>
      </vt:variant>
    </vt:vector>
  </HeadingPairs>
  <TitlesOfParts>
    <vt:vector size="13" baseType="lpstr">
      <vt:lpstr>Arial</vt:lpstr>
      <vt:lpstr>Century Gothic</vt:lpstr>
      <vt:lpstr>ΙΧΝΟΣ ΑΤΜΟΥ</vt:lpstr>
      <vt:lpstr>Εργασια θρησκευτικων </vt:lpstr>
      <vt:lpstr>περιεχομενα</vt:lpstr>
      <vt:lpstr>Εκφωνηση ασκησης</vt:lpstr>
      <vt:lpstr>Απαντηση ασκησης </vt:lpstr>
      <vt:lpstr>Συνεχεια απαντησης </vt:lpstr>
      <vt:lpstr>Συνεχεια απαντησησ</vt:lpstr>
      <vt:lpstr>Συνεχεια απαντησης</vt:lpstr>
      <vt:lpstr>Συνεχεια απαντησης</vt:lpstr>
      <vt:lpstr>πηγες</vt:lpstr>
      <vt:lpstr>τελος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Εργασια θρησκευτικων </dc:title>
  <dc:creator>ALEKOS ZOTOS</dc:creator>
  <cp:lastModifiedBy>ALEKOS ZOTOS</cp:lastModifiedBy>
  <cp:revision>14</cp:revision>
  <dcterms:created xsi:type="dcterms:W3CDTF">2016-05-07T13:52:17Z</dcterms:created>
  <dcterms:modified xsi:type="dcterms:W3CDTF">2016-05-07T14:32:20Z</dcterms:modified>
</cp:coreProperties>
</file>