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3BA87-6A37-4076-8AD1-A998ACE1B8AD}" type="datetimeFigureOut">
              <a:rPr lang="el-GR" smtClean="0"/>
              <a:pPr/>
              <a:t>7/1/2016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3ABFD-7137-4A96-AA0B-6C79F294DD5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gr/url?sa=i&amp;rct=j&amp;q=&amp;esrc=s&amp;source=images&amp;cd=&amp;cad=rja&amp;uact=8&amp;ved=0ahUKEwi6pJG3iZjKAhWGxxQKHdc1A9UQjRwIBw&amp;url=http://ethniki-eteria.blogspot.com/2014/12/blog-post_68.html&amp;bvm=bv.110151844,d.d24&amp;psig=AFQjCNEfNRWp0ymyFoZTeGNFur5W3RD7Dw&amp;ust=145226889502979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hyperlink" Target="http://www.google.gr/url?sa=i&amp;rct=j&amp;q=&amp;esrc=s&amp;source=images&amp;cd=&amp;cad=rja&amp;uact=8&amp;ved=0ahUKEwim6N-Sg5jKAhUJVRQKHf4RAoIQjRwIBw&amp;url=http://www.agioskosmas.gr/antiairetika.asp?isue=97&amp;artid=4171&amp;bvm=bv.110151844,d.d24&amp;psig=AFQjCNGqScWS76_CTw_ak_N2_kLhDjuUuw&amp;ust=145226719896668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odegr.co/oode/orthod/ag_eikones/gennisi_1.htm" TargetMode="External"/><Relationship Id="rId5" Type="http://schemas.openxmlformats.org/officeDocument/2006/relationships/hyperlink" Target="http://www.google.gr/url?sa=i&amp;rct=j&amp;q=&amp;esrc=s&amp;source=images&amp;cd=&amp;cad=rja&amp;uact=8&amp;ved=0ahUKEwjJ56TCg5jKAhVMvRQKHbcABWcQjRwIBw&amp;url=http://paterikiorthodoxia.pblogs.gr/2010/12/hristoygenna-h-gennhsh-toy-hristoy.html&amp;bvm=bv.110151844,d.d24&amp;psig=AFQjCNHxVD68ckQw69F9vmoDjWH_LwaGWA&amp;ust=1452267273232356" TargetMode="External"/><Relationship Id="rId4" Type="http://schemas.openxmlformats.org/officeDocument/2006/relationships/hyperlink" Target="http://www.google.gr/url?sa=i&amp;rct=j&amp;q=&amp;esrc=s&amp;source=images&amp;cd=&amp;cad=rja&amp;uact=8&amp;ved=0ahUKEwiyiKezg5jKAhWKPBQKHWflB9sQjRwIBw&amp;url=http://www.saint.gr/55/saint.aspx&amp;bvm=bv.110151844,d.d24&amp;psig=AFQjCNHxVD68ckQw69F9vmoDjWH_LwaGWA&amp;ust=145226727323235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698" name="AutoShape 2" descr="data:image/jpeg;base64,/9j/4AAQSkZJRgABAQAAAQABAAD/2wCEAAkGBxMTEhUTExMWFhUXFxgaGBgYGBsZGhcYGBgeGBoXGhgfHSggGBolGxgYITEiJSorLi4uHh8zODMtNygtLisBCgoKDg0OGxAQGy0lICUtLy0tLS0tLS0tLS0tLS0tLS0tLy0tLS0tLS0tLS0tLS0tLS0tLS0tLS0tLS0tLS0tLf/AABEIAQUAwQMBIgACEQEDEQH/xAAcAAAABwEBAAAAAAAAAAAAAAAAAQIDBAUGBwj/xABMEAACAQIEAwQGBwUECAUFAQABAhEAAwQSITFBUWEFInGBBhMykaHwB0JSYrHB0RQjgpLhM3Ki8RVTY3ODssLiQ0STs8MXJKPS0xb/xAAaAQACAwEBAAAAAAAAAAAAAAABAgADBAUG/8QALBEAAgIBBAECBgEFAQAAAAAAAAECEQMEEiExQSJRExRhgaGxcSMyUpHwQv/aAAwDAQACEQMRAD8A6FdQcKbSxr1/XX9ak3AN9tfnxpMa/J8K89tNthi30o8u/E/h0+FKXUfIpKHr4+//ADoNEscB4HjTTWt+n6U8V4mmnOpAOkD/AC+FGiWKVdN9j15zTjU3tM9D5DfTyp4PvPzNRolgtrpvTdxe8Injxp5RUPHdpW0YKJZ/sIMzddBroYnlNFRsFjzKOnz/AJ0hVg8Pneody9iYkWltqzKO+0uMxChgFkETGhIIml4jDXwpZ7404LaP4BpNNsolkviDr4U46SP8+JqvXD34zC/AgGGs6jjBGaQabweMxLWw5shlOqgOM5E6Egwq84BJqbQFwNN/wk029yCNDHz1qNZxyOwX2GGpVu62umxEwTttNTWMaxI8f6bdajTINNc/CdqSiTr8+NLUAGJ18PnSiRhl40K9wjVq3I113/GiVd4Ea9BQtGNOpj36U4m3mZ99AIjKQTB4DT30LR5zPuFGDEnTWN6I5ZgGecHSalAFFgCPd8CaW0f50wVEgkMQBPjw6czSgDrCf4tB7tKYg9A5j4UKGXoff/SiqAIoO8Hw0/GlWzJ6jn+NNqBw506DE+BpExmKRuP48NqMLDeI/MUhnAmenxpUmT1jh88ZosAoMTy91GpjTTWfmJogPgZ2NG+4+HnQILV/wpOIcKpMxAn+tLy7a1VC2cTcJ3sKYjhcYbz9wH3nTmC6AH6y5iPYJt2ft/Wf+5Psr1O/WZFhhcGlsZbaxzO5JAiWbdjtvTs03P58fnlU3EE9qk+rMRo1v/3FqF2ni8t3DozBbZzsTsMyZcgOu3eJ8VHKs96YenWGsK1lSbt3TuoRCkGQHfYbbCSOVYbtj6RsTe7vqbCrMgEO52I1JYSCCQREEEzWjHgyS5oVySOr9n4mMPeCmURrwQzoVUTp0BkeAqf2ZItWhA9hT/hH61xa19IGOW36spayZSutt5hgQTmz6nUmTMnetb6OfShh2ypiLbWSBlDg57fACTAKe4gcTRnp8i5olo396ytwQ6A8tYKk6d1hqp6ioNxrlj2puWRx+tb8ea9RtxG5qcjZ1UhwQdQy6hhBIIOxFOOum9ZraVDDOHuZhmBkHb8qUT3YmN/xqCyepcEA+rY95R9UniB9knhwMcDpN9YOWmnXU8fDah4CNBRlgcz+NOfVjWddz8aVsNRz5eVI9dA258Dz8N6BAWh8Om2nn1pl0luMQeJHH40V1GYjLcK6SQFU/iCacYnSSZ+f0qdBGyoIiDtvw04a/O9OhBsDp40rOANidOA/rTbtJmJ33MaxxFREJf7P4/PnQqDn/wBnR09oWmMrofnlT5uSG8Kjq+s6kU6pEnThVKY7QtwDIJ0IjfqPdUbtFwXt2mLQ+faRMLOrKwK79akKNeP6fJqBjdcVh9fq3f8AlFPF2Boaw9s2ilo3XdUYQYIK5pCI7hoaTAErO07zVzIIE8x+v41nR6tf2s3lZwuIVoEk6W7bIYkTGnmOlaCNBO8g9fDlTSAM9r3WhbamHuNlB5CCWbyWT1iKm2LKooVdAoAA6ee561WYds+IdtxbUIuvFjmfzgL7zVojbiIj50/CpYA8oGulcx+kL0wuFzg8M0EaXbi6GeNtSNjzM9Odar0/7eODwjMml24RbtdGYGW/hUEjqBzrj3Z1iN9SdSdz1PXU+Z8K06fEv739horc6FYfAQNB+vl/SKr8bahwBx+fnetx6PdjPimKr3UB77nXUcANnYcz3RoIOtbRvQPC5R3SWH1mMk+PAjpEVqWVp2yzIoVtOT4exAiIPmD8Mp/Gm8Vg1YT8f1IAI/iHnW07Y9FTbn1ZgfZPeQ/w8P4YrP3FgkMCrLvJkqDsQ310J57cegjkvlFjiq5E+iXpRdwFwI5ZsMW7yb5J3dOXMgaHxrtwZXQMhBVhKkbEETIPLWvPuLt7iOenI8R4HcV0b6KO2c9h8I2r2dUk72mP/SxI8CtV6nEpLeu/JmlHa+Ojfi0pBBBIIgg7EHcEVCwcgtaaSbZBBO7ITIPU8CeYNTQ0E6bxULGHLdtv9om2R4gspPhDfzVi+gCUzZVO8AToCTtPCqB79z1aX0xMqxtnKyg23zgZRbZUDiSwgnNHEVoABHzNZXs6f2p7IAFuybj2e9oXaMyyd/VlyABIAuAfVqR5sJb4HF5rhB00IjcZlMPDQAYzD4+Ui6dQfvbcdqp+y7lsWcEz5vWPbCqf3hDO6esfNHdnuOTm5GrsRsdY8hVckk6GAF46iOtLCaHw/HrRP4UpVETzqJgYPXHkPnzoVHyP8mjprYKGms67bU8kdNRUckmIpaAjnvVVjskDcfGod3CBr6XcxHqw4CiIOffNpOmXSDzqSsyTNKUfPgaZMBFxGBDHMSROXMo0DZDKE+BPDfSrDeKbTfXrSy2360UwMp8FZYrcuIzgveaQuQ+ywQkZlMQFJgbxUpO/IF+6SOlsaTEg+r1EjcU32FrbZZgi5eGnCWZvwYUx2VhyvqFgj1Nk2m0gE9wDLO6/uyZ5FadvsFHOvpRxBOKtWc7MLdvNrHt3DGwA4KvxqkwaFiqL7TkAHkOfksnxIq1+kK3PadyeKWv+QL8+M012Dgy2ICASSjbGNyoEcp18oroxaWNfwW4lw/5N52R2hhbCLaGJsWyumUuNxwJmJq9THsVJkGI1BkGdoNYTtnsHEKAs+r1ggKGTJpEETr7WhA4VOXsM2rIsewblxAYJAVbgJggaA93hzNUNKuyyk2WnavbOFWVfEBrnFLSm6V6HKDHnWL9IHtupu2jJt7ggqcp0ZWUiRpr5VZdq+iV6wqKhKwdcgt5SNIygwee/9KPtPsS7btfvI/eIR94Bh7LdasSjF2iRbcaMRcadumvhsfyNWvoU5TtGxuA5ZGCkgwVJiQQYkKahdmJInX89tx1/HbxtvRDCZu0rA0hCznwVCR5SRHQ9K0TklGS+jKpq42dXYWQzglpUSwNxzwzad7XSmsdhU9X6xRsUYEkkgZ1J320kVD7UtOfXMqM0OTAAlh+yFJAJ73fYDSrLtAD1JERoojjqQB+NclvlFaH8QTkbIwVoJDEEqOIJAIzAcpqtXsb9xZRLmW5aKutwiSzmTcZhpPrMzz/engKt1GkRw091ENOHCgpV0QiWMGEYHMCqliqx7LOe8QeO7RyDEcoknxo36dKDpv8A50LsIbajSkW7R4zp7qVpyoLHU8aBAZBzHvoUr3UKYhXgtpBHEfpSsjRvSfVcudBQRp1qrkckWSeYpU6ROsHb56UhV5fOtHGxgT+tG6FG0PPXwH9acK6RBOvKmltTGnzNOXGiBNKEpsBaui/ftrcNsStwd0NOffccMo99Tnwt2YOIYfwIPypvHv6u5bv/AFV7j/3HI16ZXymeU1YvbBINWt8KgeTkHp/h2t9oAuzMHtKcxABMZlI0AEwPiKkej5KXjd65CeAdQHInwYAf3TyrXfSH6ONirC3LQm9ZJZQB7amM6DroCOojjXKrN11UOrMAWzMASATmaJHE8Na6OKsmJc/QbHLa6+53PB9rhwNpqs9JC3tbxdte+GEe+Ky3o724p1YwACSekSahdqYrEYgXrhJtrc9W1pMygELMFlmcxHTjtEVUoSupF7goyTidIu9sQAQdCAR4ETWS9Iu1i5AkSxCrJgZmMAk8BrJqt/01cyeqvrluoo1BBV12DAjTxrH9t403W12A93Wnx4m3yBuMIWuy0corlUYHWMw1BYBcxHMesLR4CrL0Bti52jEsIs3DKkqYlYEjhqB7qy14MrqqKSSO6FBJJJJgAbnb3V1P6NfRt8Mj3r4y3boACne3bGsHkxOpHRetWZmoQbfkolK1tNV/oxf9bdP/ABG/WoWNwZzWgty4cziVZswIHemDyYJqPzq5N35gVAsHPdLjVUlV8T7ZHnpH3QeNc7cITH467UTtqI/KjcaHUSZpvUjh7qSwjhuUYaR8++mQdteOunCljb58aNgoOQBtTabnwomY0hDsdKFhofzjl8+6hRZOvz7qFG2SkRbd0caInpTUmR5U+k0ljUBjrpy1pTMd4nTnQUa+NJxLBVJg+QknWPzoIA4Aeo/A6U2CcwEcvn30+mw03olGpHnRZEMgLcUgiUYQZ2IPKo3ZN9kP7PcnMv8AZt/rLY21+2BoffzqaLYAAAgdBUfG9nrcEEkEaqw9pWHEUU/ACfm5D54+dcb9N+zDh8RdXLFu8TdtnhmJDuniHk+DiupYXGMrC1ehX+q2yXPA/Vb7vu5UO3exLeLtG1d23BHtIw2ZTwI+Os1fhyfDlz0To4d2ffykofZIjxDCR8IraYHtdFVoVCW3zAGBwAnhWc7a9FrthrgDLcNogMUP1G7ykj6rAzK8stUbYg7a10XCOXlMshl2L1Ivu2+0FMAbgEA9Dw+FZ5NcxO0KJ4auN/IGizFjA1NWWOwBsWbZYSzXJYdApgfE++rIpQSiVzm8jvwXfohauf6Rwo+yWOad1CEFTzbWCPOuyBpOw+NcT9GsRaGNwtz1hyC4BETlZgUUHXaSB7txt2HF4+G9Wgz3Ps8F2MueA20322Gtc7Vq5L+Avth4280i2vtty+qvFv069AakYZAihANAIpuxhIEk5nJlmPHoBwAHCpDLWV14ABm6U0jmNBty6aU7Gw11nnFMKp2+8fGCTFSrILLGgX6UnJqPnels0cDUIIiKNFge+jFEz7VEQV5ChReR99CpRCAyCZmKXZuKBJOnnwoiobWktb7sEE70nQ3Y9mGmulRu1ULJCnTMhYCZKB1Lgc+6G0G9SssUFU8vjRTp2Aq7qsLGVlzZnaBkL+rVnJVikGcqkQI3gbTEDE4e6GyW0dVDIc0GPUBAGtjjmJLabySa07MANppLEcjrTKdAGuyrUW9RHecqCCMqFyVEHbuxpw0HCpDnUfrVL6RelNnBoM/edvYtL7bdT9lep+O1YjtLGYvFmLrQDH7i22RFnYXX9pzBHdMdBWjHp5ZOekI5pGx7c9LcHbm07evfUG1bHrGJ5GDlQ+JFYPtD0rxdwG1YLW0cwqBs7joLsAgdF25ioqdmsA6oFItglwgyW1gTB3LH+/J+6N6v+y+yf2a6PW6s2zcCv2QOEcR561q+Hjwr3Y2PHLI/ZFr6B9hCwjC53jcgvPEtP6b0/wBs+gltiWRQQeRhh+taZVVgrLrAhlG5G49xn301i0dVLKSwG4+sPLj41Q5PsvVXS/0zC2PRxLOvq4PUVV+leGmzm+wwby9kn3EnyrefsL3BmuSBuE+sR15fj4Vn/SR0t23zQdDIHEnQIOfLzqQnLemXSUXBxObYrBG2VddFJEH7LbjXkdwa3fo39Ii2x6vE2cv+0tifNkOv8pPhVN6K2RiLb2nGZVQ5hy158j7SngwbgRVZjOzWS41h9WUZkb/WW+BH3hrPgeRno5MUMiqRyYya6O59n9pWr6B7NxXQ8VMweR5HoaT2pdAt5TPeOWY1HEtpyAJ6kAca4Lhr13Dv6yzca23NTHkRsw6GRW99HfpKkpbxigSQBeTQSdi68OpHuFYMmjlDmPK/JbHIn2avDF7jLIYwyrrmClFVldiDzInzt1HRHKAFGiAzAZszZrdyJOXQ5gmkGDFaRbg01nTnNNu2unL8PDxNY95bQjDvmWYjhqZ1UkbxqNKdMnjUezbyKqye6APcI/KnFumT0pb5IOAHnSC0daUblAqSKKIKj73wNCizDl8B+lCnARLWhPh88KRcaZ125A/pSl3EdKWia6/OtU9jh5ZPWNvOjczA+eX50ciPOiU8x871ADYYnfmfn8aq/Svt63grJuGGdtLafaY8zwUbk/mQKuGAjWAI1J4cZ/GuN9rYl+0MW10GLKdy2eSA7gfaY69JE7CtGnxKcrl0uwO36Y9srji3e4124xe8+7cRyCCRlA4ajoV3M2wLjmASsyNDrB3GYRlHRQJ45t6s27OQLCiI1nmOJJ9xk1Jw2DyozRBIgdCxyL8TXQ+MmvSbcWihDmfLJnZeGCYdbSgfvGSeGj3F/wDjU+486tO17+ZHWAx9aqqZy5WaArBoMQTyMyRUCzcGZfuszfyWyg9xuLSL2I1xHQ5x42yG/AVT2y/YWeGw2MUCGs/zuP8A4zRjtTFJqch/uv8AmyqKmXcSAkTpqD5Hb3RVD2hfnU7fPxpNq9gRhu7F43tu6ZlWU8SxGX3gmT0HwrM3A9/PcZiVt6DkXInQfdUz/EvKj7TxhMjU9NyeQq+x2AGFwXfMFRJPN2MmOZzaDy5Vpw40uTNrWoR2LyZT0QZ0v5k4C4rJMesWAxSdpy5iDzUcJrV+kvZRuWibZ/e4cl7R4wPat9QQJHVQOJrJ+jF3JdzMB3XtuRyQnI//AON291dBa2bV2QYgwJ2HIHmp5/pWmT5OWlwYq9hxdS3etpmW79UfVubFT92dD0g1RY2z+9ZOC8ftExLeBnTpB41uMFhxh8Xfws5UvKb1g/YJEPHCQJj+51qg7eRTigEAANqABsAgKqB4LbA8qKYKNN9GHpETOEuHVVm0T9kam35TI6TyroJB01+FcCs4hrN1Lqe0jBh1g7HoRoehNd6weIF1EuLBV1Vl8GEiuVrcSjLcvJoxStUOho4z403cYx/Wnmtz02omSsfJZwIExv8AjpS7e3vpM70tRTIDCyePvNCn8tCnFK1D8/GjI7wPzsaJ+G25o1Ou/wAKpLAiB8f60YiOPuozzmiG25+TQIZ76QcSUwjKmjXSLc8lYEv/AIQR51keyYCBQIyj4c/xnz5VJ9LO0v2jFZVM27UqOrfXb3iPLrTuIwRS2zje2cw6o0Fh79R4VvhCse335N2nhsW59sfw9uT8/PP49KGNuZAto+0rZvFVXu68TmZZ6ieIqT2EBcKkaqdfn54RwqN6SFnv+rQSxGVRzLMF/wDjqvHJ/E2l8mnJEK1dhGPJCP8A1HH/APOlYRGa7eIEqBDHkH7g95PwqBcYhCsGZRY4yJMdfarQuEw9vJiCQzkObaHvs31Q7fVAgaD31ofBJzrryMjFk2geJVG8yuVviBVJjcXP5Dl8/PWxuYgMZyKkl0yrsMnsx4wDPWqdlBMhSObHh4daaKHj0S/RjBetxKZ/ZSbrTsFt7T/GV91QPTDtpsViFVZFlGGQfazCfWEdRt0PU1pPRTssXbV1n0t3HVD963bg5PBmfKeYU1k2vi92hnjR8QYH3FYKv+EVrgcPVz3ZH/oFtVXHNbPstmtt4EZCfdJro2EJvYa3cbfLluRrlde4/iudTPyRyTtHEE4h7nK5+etdG9Hu0IF2DsyXl5Zb4IYcv7a3c9450ZdGeLInpUrW7dnERLYW6CeOazc0YdRIj+I1SdsoExdsbqLhE80ciD4fvGrb4rDDEWbtu2JW4jKV423iVI45SwGnA1zjHXC+Fw9z6wUIehskovmVKGhEjI2OtEMQeFdT+jftAvglU6m0zJ5e0vuDR5Vge37PeW4BpcUOPOCPxq9+irHBbl+0dmVXHipg/Bh7qp1cd2K/YfG6kdNN3b9aHrBEzTLXBp+lKgHp4VxrNFCpHvoFtYiktFEPGiiDmbpRUWbqPnzoU+5C0NsumnCm2kE+E/hSy2nGk3ek0jGQcnLFVnpL2ocPhy+mY91P77be7U+VWgUZTv51zf0u7UF/EZAwFu13RroX+s3lt5HnVmHHulyWY475UVvZ+HJ725G/Mg7t79ffWi7RvEWryNuUVh0EQV8Qwn+IVA7Mw4eCjj7rrrDciNPMHce+mO3cSSp0ykaFRrEjvCeIPdYHiK3ds6Mi07Ou5FskQB6tSepIG/kB7qQt0nH5h9Ukjyzt+Jpq2/7u3/u0/CmcPjRbxqs22eD4MCp/Gs8I+pv6MDXp+w56LWS9w3CQFtkuztqFYqoGnE+1pT3aBwrMXum+ZYw4yzPUZelXHZnYbCxcSQiG6WzbllGwA8NKo+3MOCrgT3Tm92/wmn3XJFSe6QGwC3EdsPdL5CLjBly5RlC6tMa5dBzrP3n1InTXXp/lV1hHZOz7rAwLjhI4kKNTPTMfdVJh8P6xlt/6x0t+TsAx8lNXw7LVNxjJvwa23if2fCW7fslLJvOOOdlN0jyLAVhvRlYxFqdwjR1YhgoHUsAK0/pLcJbFzoDCDwZwCB/DVN2SRbuWm+y6n3Ef1rVdI4+PFLK7K/EejOMCS2FvAliT+7Y8PCrz0dFxfVLcR0LB7DZ1K+2A9skEcLtuP+JXYMUl63du5fW5WKZWUFgAzoGMQQWk3NhoAZ0iD7Pe4blxXtuyorxnXfK0JBO5aLkmNYBGmWX7RQ0kcpwPajWrgM6gweo5H3ecTuDNR2pYC/tlpdkxAur/AHbyyo9wSuoYjAYK+VN6yAbmQK1r7bOVnOOGi7yBG5pOD9AcPdcYgXXa1es21yEAEhYKksDvAAoVRDA4PCticHYFtSz22a3A10Bge5GU1ovQ70CxOHvDFXXS2igympYhhGsbaweO1azsrKLYtWEXC/vQhyAZgvq3O7CTmdBDQO6RGs092bg7pLvfUW1cmDnK5VuJMBTuxYwwYQCB7UVHG00yXQrFXLNufWMxCkBssqQSSBA3I7rag8I1Nc1velOItXrmR89vOxRbnehC3dGb2vZjcmukzgk713vFRA3YBcoh5Ay5mUAyNZaK5R6WlTjLpQAIxVlAiArIGgRpxiqZYMaVbUadO90mpexvfR7toYq0bgUqcxUrvBAUzPEd7pVqdtOfKsX9GzjLeTiGtn3qR/01uBttxrlZoqM2kM1QevP4ChSvL8KKqyEa6TB+fjSypmiJBXf4/Gk2gePupSEH0l7U/Z8Mz6ZiAqDmzfpqfKub9j4RmPdnqY/TerL08x7XMV6sezaAA6swDMY9w8jTHZmAuOJ9YwA2gDL7tJPvroYo7YX7m3Tx2x3e5a37QSGWVuj65AAb7rrxHXccKoe1L2YExBG4305TxG5B8eZqX2q8GHvq56oFPvDA1Q37o4Ee+f1/GrIou4NFaf8Ad2v92n4VT9rP+8J5wfhVh2UrXClsQhFsGXkaCAYEd7ccqGN7MQtpcZmJAmAF3C6DU6ZhxpIR2y5C5KkbzC4nPhbZ+6Jqht4Y3bmRd2Ma7edX3o8qpbNh/qaCeKnY+YiqeziRavseUgedUPszw8pFX6VYU4e1aw8gqrNBHHNmNVXo3riFfhZt3Lv8WXIs/wATr7qnekb+ul2cIiHVj9o+yizoXMz005ioHo6oGGxF3X97cFpSSZy21zmOpLARpqBW3DF7bZRmzqMXj8j/AKX3h6u06/8AiOn8qI5/NTVSD+P5k/lSe27pZcOv+9MDqUUe6CKO2ePh8R/3VfJcC6N8v7HcF7UJu2SFnNasEtp3FvFi0iZObIsciKhj0n9XbuDK2iXXUs/f1uqqjvTBlz0EKBO1L7F7WyYbCAqCjWQSxUnL6ogGSDvGi9aX/pq2bJuXQsM5UEhT3Xt+tZMwicwRkBBOuWZiatXRhkqk0Sm7Xsl8rWpIY2wdC5KmN9IBOWNePIE1Ydm4m0yKto6IAMrTmUbCQ3eG0a8qg3f2Z7jhkKsCQLmupAVCVIJIykqNQBI0mCQXZGGTObloKLWQADXMMxFwHYaMpUwSSIE6sYDARreOM30toLNwMqBozFkW/lZwD7Q/ePHIzO4qMOyL95mLXZZSqsHg7Kh2GwZg3dAUENPAVJ7XxJR7hsoA6OonMRne4hhcugMtdQ7mTEgQDTN/1l/I6EsLiOiMG9UGZC8OYbvZlCkQJlZ7oEEgDx/Zdn1VyT30ZnOU+yjn+1ZQwzBVzkAbSQBMVzz6RlH7UrhQou2bbwDmEtvrx1B1rpWH7HSyHFy8BmHqxqTrMo7azIRE02GVzMEmsD9JOQ/stxAQCt1TMyWS4Sx11Ms5M8ZpZ9GjTOshG+ji9F66n2kB/lcj8HrfMepNcy9CHjFqOaOP8Kn/AKTXS7baf0rj6pf1DRLskZ+p99HTPrunz76FUWJQ1z05Ux2jjFsWXvH6izvudlHm0Cnwfa/yrI/SHjItW7Q+u5ZvBBt/MwPlUxR3zSHjHc6MjhQ1xyzGWYksTzJkk9KssT2iuQogzToWMwfuqo1bw2qqsgmEUSzaRzPXoK0+Bw1vDjMxD3Y1bgv3V/p8K6cqR0X1SK/AejVy5BuH1a8iBm/kGi+c1ath7GGUm2ge5wZtY5kn6oHTwqDjO3CZgwo369B8++qXFYlnME9W6KPqj4fCl9UuwbfcXhcYxxKuxJztBPMMCs9AJmOgqbhGOaDwZR558x+CCofYwU3GLeyqE/EAD4mjv4szKjV3Zh0A7oPxamkr4ROrNH2z28igFmAIEAj2j0jc1nP9I3Lp7ue2vNbbXLh8AO6vjNZ+4A95vWGRmygkxJBjQnTfh8KvW7Pw6IM9q6rH66llXp3cx155VH90Vbj08Y8vlnLy6mTbjHhEftgFU7tq6IB792A2u8SZWTqQoE/GrBl9XgcLbGjMrXesuxcf4QBWX7VtgeyzmdiWzD4Ctb6bH1b21GmREA8EC/oavfhGRFNcYHEIRsttTHKXe4R7jR2DKr4D/p/Q1EZouXj9lQP5bFP4O53F/u/k39KWfRr0j9TR1z0Quq2EwgZQw/eKwMag30A4akO6GNNAd9KtBjcK1sFrFxFOYgSFHeCWs3twAVxOnSTpAqh+j/tJUwYzWw5XEOFJIGQeqzswYiFOVW3gTuRvV1h7toYeMjMyrbt6SS85LbDJOmgXWORGtPHoozqskv5Jd/8AZrjq+ZgSxzbgEgRBGX95/ZEaHnrOWpnY1i1aU27dwP3UB0gzbtqpYxxIKE9T7qrFYjCM4ADA5mV11/8AEYuSpmC2a0DpMKCBqQKk4Q4azeGTMWlrbFmAA1AIMxng2s25IzzEOKLKiV2ni7Nq7bzW81y9kQGJH9ooE8AQWBnfQa6Cqq3ib13DKqhgUNiYabotNaBLBgSxYnOoO/PiatO3cVZsqt66heA6rxAKqb2o4f2PtRp0E1HftC6VupbRUyCEyj6q3yjsvtbWwpAybnjpURCI3Yga273CGVNvrMfV5rJzToSEzlTMhnOgy65n6T8NZWxZNk6etLEa6esUDiNP7OSDrJnjWrwWExFy5mYsFOzGUZQ1oNmCZyDLlgVmFITQwYzfp96Oi1g2ueszsrpI1gKVVAILNEFdDvGhJImhLotwupowno3dy4uyfvgfzhl/6hXVhMcq45hruS4jfZdT/Kw/Q12O2dN65WsXqTNuRUxzKfkChSvXDmaFYysjhvGsF9I5PrrWmmQx172v5Vu7j76HfnWX9Pezzcsi6o71okt/cYDMfIhT4TVmnklkVlmPiSZj+zsSLcv9Y6DoP60m9jGbc1CBpaA8CPj+hrpteTemLL8ToBtSmBVRO7anoPqj8/PpRWbPeBcgrOuo/DiKF+4bjHKCST8+FQl+SRhF/dXD9plX+UZj/wAwpGIuBWduFpYHivD+cmls/q1QcVGYj77Hujy091VHat7Ki2huYZtf5R+fuoxVspy5NkN3/X4GMBbubowJO6sYnzOh84q2Ny5bXXC37XGbXrFQ9f3ZyH3UXYrIB3rtq23D1mYT4MDbB/nNaPGXnCKUiY7zWwYY9CHYjhuTx3rQ2cVIwWMxALSQw1k5p+Ogrc+mtr1hYjdX94cAr+QrIdrEkyxM9d/OtRgMQL2FS4xMohtvGpm1EMf+GVY+BqS8MiM4RK4pvvXh7oX8DR4A91R4j8B+dPYWzOFxL8jc/wATr+lR+yz3ZP2jHhr+a0JdGjSv+odK+jvFBcPiwVzZTadREnOxKgjrJWtge0bYVs2GXLcUNo2r+rCs2bQQVDSNddBpWH+i28wvX7axmbDvlzbZlygT0k61rrmKcN7CwFyqz2pIJGFfvWkABOZjsTBURtqYdA1SrK/t+h6/jcH6wgoQVZy4M94BwpY97VJukxykRGlSbGGwd66VgtcM3IbgScxcRzzqvgi/ZmmHxU5ybFqRiCpHeU+0TJdQQWi3mI5ESBOp9k9pWgjXVw7Jk9lQzEEFntgbZV0tg6TE6basZ0r6LjtdkW0bjqWFtswUbszA28vWQ5HnWdxHaiW7baJCu7hnGjEGzdtpPd3W4muuqAmYJrUXcPbv24uJmQlWysCNVIYSPEDQ6HqKqHseqAsYewbjKqA3HaAuW2LatJUjNk0kAeB1gBq2MLdxV1tUm2LsGDlzJme00jSYHeIn7JHKoHpL2fc/0digywO6+pEmHDGQBuF0kkkldeZs71xrQBxGMWyoEKGdS5A07x7oZtFJOvECNc1T6SemuCbDXrAvNddrToCEOrFSAScqrvG1BtF0Iy/8qzjtzUH54H/9q7JgLk2rbb5kU+8A1xwNt88V/SurejF4thLE8LYX+U5fyrna1elM2ZFyXGfpQoZ6FYKKrERoZpJWZHA9N/1FKV5oZ+X58aQY5v6T+jL4cm5bUtZO+k+r6H7vI+R653LOq+6u4B/DWsL9IXZOFsYZ762wt0sqqFJUFmOspOXYMdBrFdDBqHJqL7LY59q9RjRbUe0Z6DbzP6e+h+1xBECNo2B59TVMmKdjGnuoritAJJ1AOn3vZUdTW/4XuLLXRS9KJuIx+u8tyOwPNv0pWBwJuEs3enVtiD1iQR4iqr9mi4UaJGhjgeInodKtsH2UWByuU8YI/KPeadRUTFkzSyPknr2DeXWy1xkO6ZZceAMC6PAg9DSbfZeeTbOFdh7QIezdU/eUJIPjSsP2NjNrb2m5DMQfKf1p3E9hdpP7dlXI2YumYeDZgw8ql/Urop8dhLi75R4XLjDymRUj0Y7VGHuFLhi28Sde449l/CCQehnhS7/ZONGjhR/fuIY85qvxeAuD2ynlP4xTcPgBP7esHDesRBFu5MD7JPtJ/dOjDw6SWuzroa0qjdQ4PmzsD/jjypvB48G3+z3/AGIhH+yOCn7o4H6vhEMWgbRcHWFzDkwBG3kZnpQatUPiltmpF52fj7lp/WWnKNBAKnWCZPCrdPTPHr/5m55gH/mFY5e1SSJWdec/jVsLE22uqVKATMe+eRHKq3Fo3fHxPvn7Gks/SFjhE3VeDPetodefdE1fdkemd12Fq9hrAF5S2YKUzxmbmZM5teBmuZ9n3TenKphRJJOg5DxOvuNXvZHaloKma4tu7h2LKGMZ0YyVHDST8mlm5xXBLwS6r9Gx/wD9ndyI6BlS9dyasCbUXRoun2JWNOBFZ70h9Ksa1x7TX3UKxGVYQwNicupMb8KVnw7BrQxNsKW9daadA25X31A7cxOFuj1xxCrc+umXNqOUHXxqqM5XzZYljhzSKZ3JJJMk7nn4n9aIvGmmvx8uNH2ffwz27ou3XtXQCbR3RtJAMCZ4RPhSPR/tdsNcTFJLL7N1DrAMZo5MNCDx8zF2106Qs9ZVUTMP2JiLvsWLniVyA+bQPdXSPRXCvawyW7oXMC2xkQWJjymp9rEB8rqQVYAgjiCJB89KeVjxPGuVm1Esi2tCNuTti8vShQ06UKoti8CUQmlMvPakLc40ZJoEFjKI0rnX0zYo5cLb4M11/NAqj/3GrpJb31z76YUU4aw5HeF7Kp+6yMWH+BfdWnS0syKsnMWc67Ns5swmO6RPKRE9d6v/ANgAuqCyQgAC5te4ArvHMjQcgCd6pOyWA3EyyKNY1LjWR4VbjFEm6c0wCR+/WO8p19nQS0aba12JXZRGjP2Xl2ZgRmYk89TMe8xV5ZxIVZbbgo4xw6KOfE1Um8GMnOSCZLPn0BOgMDiTSVYu0+Q/TwpuwJ0aTs7t1y2X2VhttBsQPHcampPY+GNzv3XcrEwJGY8hEAedV/YvZfrXgbLpylt9+QqXewABy28MXA0z3bgtKfBTLkeMUjrwMWHaXbVzQDDuqDQDPZKx1ltazmPxin/wSp6OsfyiRU84C7BP/wBugH2Fd483YCqo4e7dJyXJUe1chbdtf4gNT0E0VQHZV32HKPP+lNozRGy6+7jHLyqw/ZrYOW3N5+LkQg8Bx86ZujQkmROrfaI+qv3RzpxaGsDbm7aHN0HvYfrU7tEm0HsISTcK5wOhlFj7RJB8MvM1X4fEZbttzrkdWMdGBge6KuPRxvWYn1hHdtA3TO73CcqZjzLtPQDpQZEX6dmCzhjaDBSi57rfeIJYjnAWAOgO2+FsjNmJMTMk6x1POtH272lNhwDOdwpP2o7znw0UedUWGOUExMAGPMfrQjYX2CxhAYAdNSRMmNI6cj8DSFt7gEGZ2nTkNR4VZ4HG5joXA5HKe7IzDadp06CoNzEku2pgMSJjn0HSirI6I7bK3kfLX8Jq77ECm1iUIGYFWnmuqkeRIPnVNdWM68tR+P4GrLsO5GKC8LiMh/iWR/iVaL6Auzov0b4v1mDCNM2Xa2dOAhl9ysB5VrFI213rn/0X3CHxlvkbTCebZwf+UVvw2utcPUx25ZL/ALk2Y3cUL9T1NCh60cqOqKH5G7anQ6T4DnUoj8KjoOdHoaCYGOG54zXPfpcb/wC2sdb8+62w/Ot8XA5/lVB6U+jIxyW1N02wjM2i5pkQOIirtPNRyJy6Emri6OO4Rog8iT/KhI+JFMq37t+sD/ED+VdJt/Rkm37U2xH9mOMfe5Cib6LljL+1HcH+zHCR9vrXU+cw+/4Zn+FL2ObWgTAqbhzG0COJ2H6mt4foyC/+ZJn/AGf/AHU6Po3Cif2nX/d/91T5zC/P4YVikZbC43IsA5ANyfaJ8NhPWT0px+0YUsxKrzOpJ+yBxPQ6dBpWpt/R0AQTiCf+HHkO9p40tfo/Ib1hxALgQn7ru2+qrm35Hh460vzWH3/Y2yRlbdo3WUXpUH2LM95hzun6o+6I8uLvpIizlZhbspoFA3I+rbQbnnw5mtRhPQA239YcTmfgWt6SZEkZtd9qi3/o/ctnbFFnO7m3qOijN3R0FT5rFff4YNkjCYi8ACuXIn2J77/7xuA+4P61Du3Sxge1y4IPyP4V0L/6YE/+a15+r1Hh39KXa+i6BH7Rpx/d7/49qdavD7/hiuEjmr2oA67eHOrXswFcOY0N64RPJLS7+E3G91bS79GEkn9rEn/Zf99KufR2fVLbGIPcDDS3JaXLn6+kyB5Co9Xi9/2RY5GA7cuibSL7KJI5y5mT1ICmox9h/D/qA/Kuh4n6MS7l/wBpAmNPV7ACAPb5ClH6LjlI/ahqP9V1n7dRavD7/snw5HOMC34im57zeJ/Gui2PosYf+aG/+r/76O59FZlj+1DWf/C5/wAdH5vD/l+yfDl7HPLzbHmse75FTuwrsYm033bn/svWzP0XMYH7UP8A0vf9ejwn0d+rIf8AaQSFYR6v7SFftfemg9Xhr+79hWKd9Cfott5rmMcnT90N9zNz8oroe25qh9EOwBg0uIbguF3zE5csDKABueRPnV6zjff4CuXqJqeRyXRohFqNCZX5/wAqFFryFCqCyhVxtRSrO0fOwNChVaI+haJmB8T8KfURpQoU4jAljjO9E6670KFFrgFguLqB870G8vnSioUowSn8KdVjt1oUKKAxJGhiodl5ieBoqFTyFdEkTG/wpQbjz/yoUKiYBMQJ/KiD9BQoVH0QXcbpwpsXCfnlQoUL5GSFrMkTRJcJJB4UKFCyCuUcjUYDSeVFQpn2CI3YPe8598/mPjR8SOutChUsbyOesPShQoVCU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0800" y="-2308225"/>
            <a:ext cx="3562350" cy="4810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" name="Rounded Rectangle 8"/>
          <p:cNvSpPr/>
          <p:nvPr/>
        </p:nvSpPr>
        <p:spPr>
          <a:xfrm>
            <a:off x="251520" y="188640"/>
            <a:ext cx="8568952" cy="648072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700" name="AutoShape 4" descr="data:image/jpeg;base64,/9j/4AAQSkZJRgABAQAAAQABAAD/2wCEAAkGBxMTEhUTExMWFhUXFxgaGBgYGBsZGhcYGBgeGBoXGhgfHSggGBolGxgYITEiJSorLi4uHh8zODMtNygtLisBCgoKDg0OGxAQGy0lICUtLy0tLS0tLS0tLS0tLS0tLS0tLy0tLS0tLS0tLS0tLS0tLS0tLS0tLS0tLS0tLS0tLf/AABEIAQUAwQMBIgACEQEDEQH/xAAcAAAABwEBAAAAAAAAAAAAAAAAAQIDBAUGBwj/xABMEAACAQIEAwQGBwUECAUFAQABAhEAAwQSITFBUWEFInGBBhMykaHwB0JSYrHB0RQjgpLhM3Ki8RVTY3ODssLiQ0STs8MXJKPS0xb/xAAaAQACAwEBAAAAAAAAAAAAAAABAgADBAUG/8QALBEAAgIBBAECBgEFAQAAAAAAAAECEQMEEiExQSJRExRhgaGxcSMyUpHwQv/aAAwDAQACEQMRAD8A6FdQcKbSxr1/XX9ak3AN9tfnxpMa/J8K89tNthi30o8u/E/h0+FKXUfIpKHr4+//ADoNEscB4HjTTWt+n6U8V4mmnOpAOkD/AC+FGiWKVdN9j15zTjU3tM9D5DfTyp4PvPzNRolgtrpvTdxe8Injxp5RUPHdpW0YKJZ/sIMzddBroYnlNFRsFjzKOnz/AJ0hVg8Pneody9iYkWltqzKO+0uMxChgFkETGhIIml4jDXwpZ7404LaP4BpNNsolkviDr4U46SP8+JqvXD34zC/AgGGs6jjBGaQabweMxLWw5shlOqgOM5E6Egwq84BJqbQFwNN/wk029yCNDHz1qNZxyOwX2GGpVu62umxEwTttNTWMaxI8f6bdajTINNc/CdqSiTr8+NLUAGJ18PnSiRhl40K9wjVq3I113/GiVd4Ea9BQtGNOpj36U4m3mZ99AIjKQTB4DT30LR5zPuFGDEnTWN6I5ZgGecHSalAFFgCPd8CaW0f50wVEgkMQBPjw6czSgDrCf4tB7tKYg9A5j4UKGXoff/SiqAIoO8Hw0/GlWzJ6jn+NNqBw506DE+BpExmKRuP48NqMLDeI/MUhnAmenxpUmT1jh88ZosAoMTy91GpjTTWfmJogPgZ2NG+4+HnQILV/wpOIcKpMxAn+tLy7a1VC2cTcJ3sKYjhcYbz9wH3nTmC6AH6y5iPYJt2ft/Wf+5Psr1O/WZFhhcGlsZbaxzO5JAiWbdjtvTs03P58fnlU3EE9qk+rMRo1v/3FqF2ni8t3DozBbZzsTsMyZcgOu3eJ8VHKs96YenWGsK1lSbt3TuoRCkGQHfYbbCSOVYbtj6RsTe7vqbCrMgEO52I1JYSCCQREEEzWjHgyS5oVySOr9n4mMPeCmURrwQzoVUTp0BkeAqf2ZItWhA9hT/hH61xa19IGOW36spayZSutt5hgQTmz6nUmTMnetb6OfShh2ypiLbWSBlDg57fACTAKe4gcTRnp8i5olo396ytwQ6A8tYKk6d1hqp6ioNxrlj2puWRx+tb8ea9RtxG5qcjZ1UhwQdQy6hhBIIOxFOOum9ZraVDDOHuZhmBkHb8qUT3YmN/xqCyepcEA+rY95R9UniB9knhwMcDpN9YOWmnXU8fDah4CNBRlgcz+NOfVjWddz8aVsNRz5eVI9dA258Dz8N6BAWh8Om2nn1pl0luMQeJHH40V1GYjLcK6SQFU/iCacYnSSZ+f0qdBGyoIiDtvw04a/O9OhBsDp40rOANidOA/rTbtJmJ33MaxxFREJf7P4/PnQqDn/wBnR09oWmMrofnlT5uSG8Kjq+s6kU6pEnThVKY7QtwDIJ0IjfqPdUbtFwXt2mLQ+faRMLOrKwK79akKNeP6fJqBjdcVh9fq3f8AlFPF2Boaw9s2ilo3XdUYQYIK5pCI7hoaTAErO07zVzIIE8x+v41nR6tf2s3lZwuIVoEk6W7bIYkTGnmOlaCNBO8g9fDlTSAM9r3WhbamHuNlB5CCWbyWT1iKm2LKooVdAoAA6ee561WYds+IdtxbUIuvFjmfzgL7zVojbiIj50/CpYA8oGulcx+kL0wuFzg8M0EaXbi6GeNtSNjzM9Odar0/7eODwjMml24RbtdGYGW/hUEjqBzrj3Z1iN9SdSdz1PXU+Z8K06fEv739horc6FYfAQNB+vl/SKr8bahwBx+fnetx6PdjPimKr3UB77nXUcANnYcz3RoIOtbRvQPC5R3SWH1mMk+PAjpEVqWVp2yzIoVtOT4exAiIPmD8Mp/Gm8Vg1YT8f1IAI/iHnW07Y9FTbn1ZgfZPeQ/w8P4YrP3FgkMCrLvJkqDsQ310J57cegjkvlFjiq5E+iXpRdwFwI5ZsMW7yb5J3dOXMgaHxrtwZXQMhBVhKkbEETIPLWvPuLt7iOenI8R4HcV0b6KO2c9h8I2r2dUk72mP/SxI8CtV6nEpLeu/JmlHa+Ojfi0pBBBIIgg7EHcEVCwcgtaaSbZBBO7ITIPU8CeYNTQ0E6bxULGHLdtv9om2R4gspPhDfzVi+gCUzZVO8AToCTtPCqB79z1aX0xMqxtnKyg23zgZRbZUDiSwgnNHEVoABHzNZXs6f2p7IAFuybj2e9oXaMyyd/VlyABIAuAfVqR5sJb4HF5rhB00IjcZlMPDQAYzD4+Ui6dQfvbcdqp+y7lsWcEz5vWPbCqf3hDO6esfNHdnuOTm5GrsRsdY8hVckk6GAF46iOtLCaHw/HrRP4UpVETzqJgYPXHkPnzoVHyP8mjprYKGms67bU8kdNRUckmIpaAjnvVVjskDcfGod3CBr6XcxHqw4CiIOffNpOmXSDzqSsyTNKUfPgaZMBFxGBDHMSROXMo0DZDKE+BPDfSrDeKbTfXrSy2360UwMp8FZYrcuIzgveaQuQ+ywQkZlMQFJgbxUpO/IF+6SOlsaTEg+r1EjcU32FrbZZgi5eGnCWZvwYUx2VhyvqFgj1Nk2m0gE9wDLO6/uyZ5FadvsFHOvpRxBOKtWc7MLdvNrHt3DGwA4KvxqkwaFiqL7TkAHkOfksnxIq1+kK3PadyeKWv+QL8+M012Dgy2ICASSjbGNyoEcp18oroxaWNfwW4lw/5N52R2hhbCLaGJsWyumUuNxwJmJq9THsVJkGI1BkGdoNYTtnsHEKAs+r1ggKGTJpEETr7WhA4VOXsM2rIsewblxAYJAVbgJggaA93hzNUNKuyyk2WnavbOFWVfEBrnFLSm6V6HKDHnWL9IHtupu2jJt7ggqcp0ZWUiRpr5VZdq+iV6wqKhKwdcgt5SNIygwee/9KPtPsS7btfvI/eIR94Bh7LdasSjF2iRbcaMRcadumvhsfyNWvoU5TtGxuA5ZGCkgwVJiQQYkKahdmJInX89tx1/HbxtvRDCZu0rA0hCznwVCR5SRHQ9K0TklGS+jKpq42dXYWQzglpUSwNxzwzad7XSmsdhU9X6xRsUYEkkgZ1J320kVD7UtOfXMqM0OTAAlh+yFJAJ73fYDSrLtAD1JERoojjqQB+NclvlFaH8QTkbIwVoJDEEqOIJAIzAcpqtXsb9xZRLmW5aKutwiSzmTcZhpPrMzz/engKt1GkRw091ENOHCgpV0QiWMGEYHMCqliqx7LOe8QeO7RyDEcoknxo36dKDpv8A50LsIbajSkW7R4zp7qVpyoLHU8aBAZBzHvoUr3UKYhXgtpBHEfpSsjRvSfVcudBQRp1qrkckWSeYpU6ROsHb56UhV5fOtHGxgT+tG6FG0PPXwH9acK6RBOvKmltTGnzNOXGiBNKEpsBaui/ftrcNsStwd0NOffccMo99Tnwt2YOIYfwIPypvHv6u5bv/AFV7j/3HI16ZXymeU1YvbBINWt8KgeTkHp/h2t9oAuzMHtKcxABMZlI0AEwPiKkej5KXjd65CeAdQHInwYAf3TyrXfSH6ONirC3LQm9ZJZQB7amM6DroCOojjXKrN11UOrMAWzMASATmaJHE8Na6OKsmJc/QbHLa6+53PB9rhwNpqs9JC3tbxdte+GEe+Ky3o724p1YwACSekSahdqYrEYgXrhJtrc9W1pMygELMFlmcxHTjtEVUoSupF7goyTidIu9sQAQdCAR4ETWS9Iu1i5AkSxCrJgZmMAk8BrJqt/01cyeqvrluoo1BBV12DAjTxrH9t403W12A93Wnx4m3yBuMIWuy0corlUYHWMw1BYBcxHMesLR4CrL0Bti52jEsIs3DKkqYlYEjhqB7qy14MrqqKSSO6FBJJJJgAbnb3V1P6NfRt8Mj3r4y3boACne3bGsHkxOpHRetWZmoQbfkolK1tNV/oxf9bdP/ABG/WoWNwZzWgty4cziVZswIHemDyYJqPzq5N35gVAsHPdLjVUlV8T7ZHnpH3QeNc7cITH467UTtqI/KjcaHUSZpvUjh7qSwjhuUYaR8++mQdteOunCljb58aNgoOQBtTabnwomY0hDsdKFhofzjl8+6hRZOvz7qFG2SkRbd0caInpTUmR5U+k0ljUBjrpy1pTMd4nTnQUa+NJxLBVJg+QknWPzoIA4Aeo/A6U2CcwEcvn30+mw03olGpHnRZEMgLcUgiUYQZ2IPKo3ZN9kP7PcnMv8AZt/rLY21+2BoffzqaLYAAAgdBUfG9nrcEEkEaqw9pWHEUU/ACfm5D54+dcb9N+zDh8RdXLFu8TdtnhmJDuniHk+DiupYXGMrC1ehX+q2yXPA/Vb7vu5UO3exLeLtG1d23BHtIw2ZTwI+Os1fhyfDlz0To4d2ffykofZIjxDCR8IraYHtdFVoVCW3zAGBwAnhWc7a9FrthrgDLcNogMUP1G7ykj6rAzK8stUbYg7a10XCOXlMshl2L1Ivu2+0FMAbgEA9Dw+FZ5NcxO0KJ4auN/IGizFjA1NWWOwBsWbZYSzXJYdApgfE++rIpQSiVzm8jvwXfohauf6Rwo+yWOad1CEFTzbWCPOuyBpOw+NcT9GsRaGNwtz1hyC4BETlZgUUHXaSB7txt2HF4+G9Wgz3Ps8F2MueA20322Gtc7Vq5L+Avth4280i2vtty+qvFv069AakYZAihANAIpuxhIEk5nJlmPHoBwAHCpDLWV14ABm6U0jmNBty6aU7Gw11nnFMKp2+8fGCTFSrILLGgX6UnJqPnels0cDUIIiKNFge+jFEz7VEQV5ChReR99CpRCAyCZmKXZuKBJOnnwoiobWktb7sEE70nQ3Y9mGmulRu1ULJCnTMhYCZKB1Lgc+6G0G9SssUFU8vjRTp2Aq7qsLGVlzZnaBkL+rVnJVikGcqkQI3gbTEDE4e6GyW0dVDIc0GPUBAGtjjmJLabySa07MANppLEcjrTKdAGuyrUW9RHecqCCMqFyVEHbuxpw0HCpDnUfrVL6RelNnBoM/edvYtL7bdT9lep+O1YjtLGYvFmLrQDH7i22RFnYXX9pzBHdMdBWjHp5ZOekI5pGx7c9LcHbm07evfUG1bHrGJ5GDlQ+JFYPtD0rxdwG1YLW0cwqBs7joLsAgdF25ioqdmsA6oFItglwgyW1gTB3LH+/J+6N6v+y+yf2a6PW6s2zcCv2QOEcR561q+Hjwr3Y2PHLI/ZFr6B9hCwjC53jcgvPEtP6b0/wBs+gltiWRQQeRhh+taZVVgrLrAhlG5G49xn301i0dVLKSwG4+sPLj41Q5PsvVXS/0zC2PRxLOvq4PUVV+leGmzm+wwby9kn3EnyrefsL3BmuSBuE+sR15fj4Vn/SR0t23zQdDIHEnQIOfLzqQnLemXSUXBxObYrBG2VddFJEH7LbjXkdwa3fo39Ii2x6vE2cv+0tifNkOv8pPhVN6K2RiLb2nGZVQ5hy158j7SngwbgRVZjOzWS41h9WUZkb/WW+BH3hrPgeRno5MUMiqRyYya6O59n9pWr6B7NxXQ8VMweR5HoaT2pdAt5TPeOWY1HEtpyAJ6kAca4Lhr13Dv6yzca23NTHkRsw6GRW99HfpKkpbxigSQBeTQSdi68OpHuFYMmjlDmPK/JbHIn2avDF7jLIYwyrrmClFVldiDzInzt1HRHKAFGiAzAZszZrdyJOXQ5gmkGDFaRbg01nTnNNu2unL8PDxNY95bQjDvmWYjhqZ1UkbxqNKdMnjUezbyKqye6APcI/KnFumT0pb5IOAHnSC0daUblAqSKKIKj73wNCizDl8B+lCnARLWhPh88KRcaZ125A/pSl3EdKWia6/OtU9jh5ZPWNvOjczA+eX50ciPOiU8x871ADYYnfmfn8aq/Svt63grJuGGdtLafaY8zwUbk/mQKuGAjWAI1J4cZ/GuN9rYl+0MW10GLKdy2eSA7gfaY69JE7CtGnxKcrl0uwO36Y9srji3e4124xe8+7cRyCCRlA4ajoV3M2wLjmASsyNDrB3GYRlHRQJ45t6s27OQLCiI1nmOJJ9xk1Jw2DyozRBIgdCxyL8TXQ+MmvSbcWihDmfLJnZeGCYdbSgfvGSeGj3F/wDjU+486tO17+ZHWAx9aqqZy5WaArBoMQTyMyRUCzcGZfuszfyWyg9xuLSL2I1xHQ5x42yG/AVT2y/YWeGw2MUCGs/zuP8A4zRjtTFJqch/uv8AmyqKmXcSAkTpqD5Hb3RVD2hfnU7fPxpNq9gRhu7F43tu6ZlWU8SxGX3gmT0HwrM3A9/PcZiVt6DkXInQfdUz/EvKj7TxhMjU9NyeQq+x2AGFwXfMFRJPN2MmOZzaDy5Vpw40uTNrWoR2LyZT0QZ0v5k4C4rJMesWAxSdpy5iDzUcJrV+kvZRuWibZ/e4cl7R4wPat9QQJHVQOJrJ+jF3JdzMB3XtuRyQnI//AON291dBa2bV2QYgwJ2HIHmp5/pWmT5OWlwYq9hxdS3etpmW79UfVubFT92dD0g1RY2z+9ZOC8ftExLeBnTpB41uMFhxh8Xfws5UvKb1g/YJEPHCQJj+51qg7eRTigEAANqABsAgKqB4LbA8qKYKNN9GHpETOEuHVVm0T9kam35TI6TyroJB01+FcCs4hrN1Lqe0jBh1g7HoRoehNd6weIF1EuLBV1Vl8GEiuVrcSjLcvJoxStUOho4z403cYx/Wnmtz02omSsfJZwIExv8AjpS7e3vpM70tRTIDCyePvNCn8tCnFK1D8/GjI7wPzsaJ+G25o1Ou/wAKpLAiB8f60YiOPuozzmiG25+TQIZ76QcSUwjKmjXSLc8lYEv/AIQR51keyYCBQIyj4c/xnz5VJ9LO0v2jFZVM27UqOrfXb3iPLrTuIwRS2zje2cw6o0Fh79R4VvhCse335N2nhsW59sfw9uT8/PP49KGNuZAto+0rZvFVXu68TmZZ6ieIqT2EBcKkaqdfn54RwqN6SFnv+rQSxGVRzLMF/wDjqvHJ/E2l8mnJEK1dhGPJCP8A1HH/APOlYRGa7eIEqBDHkH7g95PwqBcYhCsGZRY4yJMdfarQuEw9vJiCQzkObaHvs31Q7fVAgaD31ofBJzrryMjFk2geJVG8yuVviBVJjcXP5Dl8/PWxuYgMZyKkl0yrsMnsx4wDPWqdlBMhSObHh4daaKHj0S/RjBetxKZ/ZSbrTsFt7T/GV91QPTDtpsViFVZFlGGQfazCfWEdRt0PU1pPRTssXbV1n0t3HVD963bg5PBmfKeYU1k2vi92hnjR8QYH3FYKv+EVrgcPVz3ZH/oFtVXHNbPstmtt4EZCfdJro2EJvYa3cbfLluRrlde4/iudTPyRyTtHEE4h7nK5+etdG9Hu0IF2DsyXl5Zb4IYcv7a3c9450ZdGeLInpUrW7dnERLYW6CeOazc0YdRIj+I1SdsoExdsbqLhE80ciD4fvGrb4rDDEWbtu2JW4jKV423iVI45SwGnA1zjHXC+Fw9z6wUIehskovmVKGhEjI2OtEMQeFdT+jftAvglU6m0zJ5e0vuDR5Vge37PeW4BpcUOPOCPxq9+irHBbl+0dmVXHipg/Bh7qp1cd2K/YfG6kdNN3b9aHrBEzTLXBp+lKgHp4VxrNFCpHvoFtYiktFEPGiiDmbpRUWbqPnzoU+5C0NsumnCm2kE+E/hSy2nGk3ek0jGQcnLFVnpL2ocPhy+mY91P77be7U+VWgUZTv51zf0u7UF/EZAwFu13RroX+s3lt5HnVmHHulyWY475UVvZ+HJ725G/Mg7t79ffWi7RvEWryNuUVh0EQV8Qwn+IVA7Mw4eCjj7rrrDciNPMHce+mO3cSSp0ykaFRrEjvCeIPdYHiK3ds6Mi07Ou5FskQB6tSepIG/kB7qQt0nH5h9Ukjyzt+Jpq2/7u3/u0/CmcPjRbxqs22eD4MCp/Gs8I+pv6MDXp+w56LWS9w3CQFtkuztqFYqoGnE+1pT3aBwrMXum+ZYw4yzPUZelXHZnYbCxcSQiG6WzbllGwA8NKo+3MOCrgT3Tm92/wmn3XJFSe6QGwC3EdsPdL5CLjBly5RlC6tMa5dBzrP3n1InTXXp/lV1hHZOz7rAwLjhI4kKNTPTMfdVJh8P6xlt/6x0t+TsAx8lNXw7LVNxjJvwa23if2fCW7fslLJvOOOdlN0jyLAVhvRlYxFqdwjR1YhgoHUsAK0/pLcJbFzoDCDwZwCB/DVN2SRbuWm+y6n3Ef1rVdI4+PFLK7K/EejOMCS2FvAliT+7Y8PCrz0dFxfVLcR0LB7DZ1K+2A9skEcLtuP+JXYMUl63du5fW5WKZWUFgAzoGMQQWk3NhoAZ0iD7Pe4blxXtuyorxnXfK0JBO5aLkmNYBGmWX7RQ0kcpwPajWrgM6gweo5H3ecTuDNR2pYC/tlpdkxAur/AHbyyo9wSuoYjAYK+VN6yAbmQK1r7bOVnOOGi7yBG5pOD9AcPdcYgXXa1es21yEAEhYKksDvAAoVRDA4PCticHYFtSz22a3A10Bge5GU1ovQ70CxOHvDFXXS2igympYhhGsbaweO1azsrKLYtWEXC/vQhyAZgvq3O7CTmdBDQO6RGs092bg7pLvfUW1cmDnK5VuJMBTuxYwwYQCB7UVHG00yXQrFXLNufWMxCkBssqQSSBA3I7rag8I1Nc1velOItXrmR89vOxRbnehC3dGb2vZjcmukzgk713vFRA3YBcoh5Ay5mUAyNZaK5R6WlTjLpQAIxVlAiArIGgRpxiqZYMaVbUadO90mpexvfR7toYq0bgUqcxUrvBAUzPEd7pVqdtOfKsX9GzjLeTiGtn3qR/01uBttxrlZoqM2kM1QevP4ChSvL8KKqyEa6TB+fjSypmiJBXf4/Gk2gePupSEH0l7U/Z8Mz6ZiAqDmzfpqfKub9j4RmPdnqY/TerL08x7XMV6sezaAA6swDMY9w8jTHZmAuOJ9YwA2gDL7tJPvroYo7YX7m3Tx2x3e5a37QSGWVuj65AAb7rrxHXccKoe1L2YExBG4305TxG5B8eZqX2q8GHvq56oFPvDA1Q37o4Ee+f1/GrIou4NFaf8Ad2v92n4VT9rP+8J5wfhVh2UrXClsQhFsGXkaCAYEd7ccqGN7MQtpcZmJAmAF3C6DU6ZhxpIR2y5C5KkbzC4nPhbZ+6Jqht4Y3bmRd2Ma7edX3o8qpbNh/qaCeKnY+YiqeziRavseUgedUPszw8pFX6VYU4e1aw8gqrNBHHNmNVXo3riFfhZt3Lv8WXIs/wATr7qnekb+ul2cIiHVj9o+yizoXMz005ioHo6oGGxF3X97cFpSSZy21zmOpLARpqBW3DF7bZRmzqMXj8j/AKX3h6u06/8AiOn8qI5/NTVSD+P5k/lSe27pZcOv+9MDqUUe6CKO2ePh8R/3VfJcC6N8v7HcF7UJu2SFnNasEtp3FvFi0iZObIsciKhj0n9XbuDK2iXXUs/f1uqqjvTBlz0EKBO1L7F7WyYbCAqCjWQSxUnL6ogGSDvGi9aX/pq2bJuXQsM5UEhT3Xt+tZMwicwRkBBOuWZiatXRhkqk0Sm7Xsl8rWpIY2wdC5KmN9IBOWNePIE1Ydm4m0yKto6IAMrTmUbCQ3eG0a8qg3f2Z7jhkKsCQLmupAVCVIJIykqNQBI0mCQXZGGTObloKLWQADXMMxFwHYaMpUwSSIE6sYDARreOM30toLNwMqBozFkW/lZwD7Q/ePHIzO4qMOyL95mLXZZSqsHg7Kh2GwZg3dAUENPAVJ7XxJR7hsoA6OonMRne4hhcugMtdQ7mTEgQDTN/1l/I6EsLiOiMG9UGZC8OYbvZlCkQJlZ7oEEgDx/Zdn1VyT30ZnOU+yjn+1ZQwzBVzkAbSQBMVzz6RlH7UrhQou2bbwDmEtvrx1B1rpWH7HSyHFy8BmHqxqTrMo7azIRE02GVzMEmsD9JOQ/stxAQCt1TMyWS4Sx11Ms5M8ZpZ9GjTOshG+ji9F66n2kB/lcj8HrfMepNcy9CHjFqOaOP8Kn/AKTXS7baf0rj6pf1DRLskZ+p99HTPrunz76FUWJQ1z05Ux2jjFsWXvH6izvudlHm0Cnwfa/yrI/SHjItW7Q+u5ZvBBt/MwPlUxR3zSHjHc6MjhQ1xyzGWYksTzJkk9KssT2iuQogzToWMwfuqo1bw2qqsgmEUSzaRzPXoK0+Bw1vDjMxD3Y1bgv3V/p8K6cqR0X1SK/AejVy5BuH1a8iBm/kGi+c1ath7GGUm2ge5wZtY5kn6oHTwqDjO3CZgwo369B8++qXFYlnME9W6KPqj4fCl9UuwbfcXhcYxxKuxJztBPMMCs9AJmOgqbhGOaDwZR558x+CCofYwU3GLeyqE/EAD4mjv4szKjV3Zh0A7oPxamkr4ROrNH2z28igFmAIEAj2j0jc1nP9I3Lp7ue2vNbbXLh8AO6vjNZ+4A95vWGRmygkxJBjQnTfh8KvW7Pw6IM9q6rH66llXp3cx155VH90Vbj08Y8vlnLy6mTbjHhEftgFU7tq6IB792A2u8SZWTqQoE/GrBl9XgcLbGjMrXesuxcf4QBWX7VtgeyzmdiWzD4Ctb6bH1b21GmREA8EC/oavfhGRFNcYHEIRsttTHKXe4R7jR2DKr4D/p/Q1EZouXj9lQP5bFP4O53F/u/k39KWfRr0j9TR1z0Quq2EwgZQw/eKwMag30A4akO6GNNAd9KtBjcK1sFrFxFOYgSFHeCWs3twAVxOnSTpAqh+j/tJUwYzWw5XEOFJIGQeqzswYiFOVW3gTuRvV1h7toYeMjMyrbt6SS85LbDJOmgXWORGtPHoozqskv5Jd/8AZrjq+ZgSxzbgEgRBGX95/ZEaHnrOWpnY1i1aU27dwP3UB0gzbtqpYxxIKE9T7qrFYjCM4ADA5mV11/8AEYuSpmC2a0DpMKCBqQKk4Q4azeGTMWlrbFmAA1AIMxng2s25IzzEOKLKiV2ni7Nq7bzW81y9kQGJH9ooE8AQWBnfQa6Cqq3ib13DKqhgUNiYabotNaBLBgSxYnOoO/PiatO3cVZsqt66heA6rxAKqb2o4f2PtRp0E1HftC6VupbRUyCEyj6q3yjsvtbWwpAybnjpURCI3Yga273CGVNvrMfV5rJzToSEzlTMhnOgy65n6T8NZWxZNk6etLEa6esUDiNP7OSDrJnjWrwWExFy5mYsFOzGUZQ1oNmCZyDLlgVmFITQwYzfp96Oi1g2ueszsrpI1gKVVAILNEFdDvGhJImhLotwupowno3dy4uyfvgfzhl/6hXVhMcq45hruS4jfZdT/Kw/Q12O2dN65WsXqTNuRUxzKfkChSvXDmaFYysjhvGsF9I5PrrWmmQx172v5Vu7j76HfnWX9Pezzcsi6o71okt/cYDMfIhT4TVmnklkVlmPiSZj+zsSLcv9Y6DoP60m9jGbc1CBpaA8CPj+hrpteTemLL8ToBtSmBVRO7anoPqj8/PpRWbPeBcgrOuo/DiKF+4bjHKCST8+FQl+SRhF/dXD9plX+UZj/wAwpGIuBWduFpYHivD+cmls/q1QcVGYj77Hujy091VHat7Ki2huYZtf5R+fuoxVspy5NkN3/X4GMBbubowJO6sYnzOh84q2Ny5bXXC37XGbXrFQ9f3ZyH3UXYrIB3rtq23D1mYT4MDbB/nNaPGXnCKUiY7zWwYY9CHYjhuTx3rQ2cVIwWMxALSQw1k5p+Ogrc+mtr1hYjdX94cAr+QrIdrEkyxM9d/OtRgMQL2FS4xMohtvGpm1EMf+GVY+BqS8MiM4RK4pvvXh7oX8DR4A91R4j8B+dPYWzOFxL8jc/wATr+lR+yz3ZP2jHhr+a0JdGjSv+odK+jvFBcPiwVzZTadREnOxKgjrJWtge0bYVs2GXLcUNo2r+rCs2bQQVDSNddBpWH+i28wvX7axmbDvlzbZlygT0k61rrmKcN7CwFyqz2pIJGFfvWkABOZjsTBURtqYdA1SrK/t+h6/jcH6wgoQVZy4M94BwpY97VJukxykRGlSbGGwd66VgtcM3IbgScxcRzzqvgi/ZmmHxU5ybFqRiCpHeU+0TJdQQWi3mI5ESBOp9k9pWgjXVw7Jk9lQzEEFntgbZV0tg6TE6basZ0r6LjtdkW0bjqWFtswUbszA28vWQ5HnWdxHaiW7baJCu7hnGjEGzdtpPd3W4muuqAmYJrUXcPbv24uJmQlWysCNVIYSPEDQ6HqKqHseqAsYewbjKqA3HaAuW2LatJUjNk0kAeB1gBq2MLdxV1tUm2LsGDlzJme00jSYHeIn7JHKoHpL2fc/0digywO6+pEmHDGQBuF0kkkldeZs71xrQBxGMWyoEKGdS5A07x7oZtFJOvECNc1T6SemuCbDXrAvNddrToCEOrFSAScqrvG1BtF0Iy/8qzjtzUH54H/9q7JgLk2rbb5kU+8A1xwNt88V/SurejF4thLE8LYX+U5fyrna1elM2ZFyXGfpQoZ6FYKKrERoZpJWZHA9N/1FKV5oZ+X58aQY5v6T+jL4cm5bUtZO+k+r6H7vI+R653LOq+6u4B/DWsL9IXZOFsYZ762wt0sqqFJUFmOspOXYMdBrFdDBqHJqL7LY59q9RjRbUe0Z6DbzP6e+h+1xBECNo2B59TVMmKdjGnuoritAJJ1AOn3vZUdTW/4XuLLXRS9KJuIx+u8tyOwPNv0pWBwJuEs3enVtiD1iQR4iqr9mi4UaJGhjgeInodKtsH2UWByuU8YI/KPeadRUTFkzSyPknr2DeXWy1xkO6ZZceAMC6PAg9DSbfZeeTbOFdh7QIezdU/eUJIPjSsP2NjNrb2m5DMQfKf1p3E9hdpP7dlXI2YumYeDZgw8ql/Urop8dhLi75R4XLjDymRUj0Y7VGHuFLhi28Sde449l/CCQehnhS7/ZONGjhR/fuIY85qvxeAuD2ynlP4xTcPgBP7esHDesRBFu5MD7JPtJ/dOjDw6SWuzroa0qjdQ4PmzsD/jjypvB48G3+z3/AGIhH+yOCn7o4H6vhEMWgbRcHWFzDkwBG3kZnpQatUPiltmpF52fj7lp/WWnKNBAKnWCZPCrdPTPHr/5m55gH/mFY5e1SSJWdec/jVsLE22uqVKATMe+eRHKq3Fo3fHxPvn7Gks/SFjhE3VeDPetodefdE1fdkemd12Fq9hrAF5S2YKUzxmbmZM5teBmuZ9n3TenKphRJJOg5DxOvuNXvZHaloKma4tu7h2LKGMZ0YyVHDST8mlm5xXBLwS6r9Gx/wD9ndyI6BlS9dyasCbUXRoun2JWNOBFZ70h9Ksa1x7TX3UKxGVYQwNicupMb8KVnw7BrQxNsKW9daadA25X31A7cxOFuj1xxCrc+umXNqOUHXxqqM5XzZYljhzSKZ3JJJMk7nn4n9aIvGmmvx8uNH2ffwz27ou3XtXQCbR3RtJAMCZ4RPhSPR/tdsNcTFJLL7N1DrAMZo5MNCDx8zF2106Qs9ZVUTMP2JiLvsWLniVyA+bQPdXSPRXCvawyW7oXMC2xkQWJjymp9rEB8rqQVYAgjiCJB89KeVjxPGuVm1Esi2tCNuTti8vShQ06UKoti8CUQmlMvPakLc40ZJoEFjKI0rnX0zYo5cLb4M11/NAqj/3GrpJb31z76YUU4aw5HeF7Kp+6yMWH+BfdWnS0syKsnMWc67Ns5swmO6RPKRE9d6v/ANgAuqCyQgAC5te4ArvHMjQcgCd6pOyWA3EyyKNY1LjWR4VbjFEm6c0wCR+/WO8p19nQS0aba12JXZRGjP2Xl2ZgRmYk89TMe8xV5ZxIVZbbgo4xw6KOfE1Um8GMnOSCZLPn0BOgMDiTSVYu0+Q/TwpuwJ0aTs7t1y2X2VhttBsQPHcampPY+GNzv3XcrEwJGY8hEAedV/YvZfrXgbLpylt9+QqXewABy28MXA0z3bgtKfBTLkeMUjrwMWHaXbVzQDDuqDQDPZKx1ltazmPxin/wSp6OsfyiRU84C7BP/wBugH2Fd483YCqo4e7dJyXJUe1chbdtf4gNT0E0VQHZV32HKPP+lNozRGy6+7jHLyqw/ZrYOW3N5+LkQg8Bx86ZujQkmROrfaI+qv3RzpxaGsDbm7aHN0HvYfrU7tEm0HsISTcK5wOhlFj7RJB8MvM1X4fEZbttzrkdWMdGBge6KuPRxvWYn1hHdtA3TO73CcqZjzLtPQDpQZEX6dmCzhjaDBSi57rfeIJYjnAWAOgO2+FsjNmJMTMk6x1POtH272lNhwDOdwpP2o7znw0UedUWGOUExMAGPMfrQjYX2CxhAYAdNSRMmNI6cj8DSFt7gEGZ2nTkNR4VZ4HG5joXA5HKe7IzDadp06CoNzEku2pgMSJjn0HSirI6I7bK3kfLX8Jq77ECm1iUIGYFWnmuqkeRIPnVNdWM68tR+P4GrLsO5GKC8LiMh/iWR/iVaL6Auzov0b4v1mDCNM2Xa2dOAhl9ysB5VrFI213rn/0X3CHxlvkbTCebZwf+UVvw2utcPUx25ZL/ALk2Y3cUL9T1NCh60cqOqKH5G7anQ6T4DnUoj8KjoOdHoaCYGOG54zXPfpcb/wC2sdb8+62w/Ot8XA5/lVB6U+jIxyW1N02wjM2i5pkQOIirtPNRyJy6Emri6OO4Rog8iT/KhI+JFMq37t+sD/ED+VdJt/Rkm37U2xH9mOMfe5Cib6LljL+1HcH+zHCR9vrXU+cw+/4Zn+FL2ObWgTAqbhzG0COJ2H6mt4foyC/+ZJn/AGf/AHU6Po3Cif2nX/d/91T5zC/P4YVikZbC43IsA5ANyfaJ8NhPWT0px+0YUsxKrzOpJ+yBxPQ6dBpWpt/R0AQTiCf+HHkO9p40tfo/Ib1hxALgQn7ru2+qrm35Hh460vzWH3/Y2yRlbdo3WUXpUH2LM95hzun6o+6I8uLvpIizlZhbspoFA3I+rbQbnnw5mtRhPQA239YcTmfgWt6SZEkZtd9qi3/o/ctnbFFnO7m3qOijN3R0FT5rFff4YNkjCYi8ACuXIn2J77/7xuA+4P61Du3Sxge1y4IPyP4V0L/6YE/+a15+r1Hh39KXa+i6BH7Rpx/d7/49qdavD7/hiuEjmr2oA67eHOrXswFcOY0N64RPJLS7+E3G91bS79GEkn9rEn/Zf99KufR2fVLbGIPcDDS3JaXLn6+kyB5Co9Xi9/2RY5GA7cuibSL7KJI5y5mT1ICmox9h/D/qA/Kuh4n6MS7l/wBpAmNPV7ACAPb5ClH6LjlI/ahqP9V1n7dRavD7/snw5HOMC34im57zeJ/Gui2PosYf+aG/+r/76O59FZlj+1DWf/C5/wAdH5vD/l+yfDl7HPLzbHmse75FTuwrsYm033bn/svWzP0XMYH7UP8A0vf9ejwn0d+rIf8AaQSFYR6v7SFftfemg9Xhr+79hWKd9Cfott5rmMcnT90N9zNz8oroe25qh9EOwBg0uIbguF3zE5csDKABueRPnV6zjff4CuXqJqeRyXRohFqNCZX5/wAqFFryFCqCyhVxtRSrO0fOwNChVaI+haJmB8T8KfURpQoU4jAljjO9E6670KFFrgFguLqB870G8vnSioUowSn8KdVjt1oUKKAxJGhiodl5ieBoqFTyFdEkTG/wpQbjz/yoUKiYBMQJ/KiD9BQoVH0QXcbpwpsXCfnlQoUL5GSFrMkTRJcJJB4UKFCyCuUcjUYDSeVFQpn2CI3YPe8598/mPjR8SOutChUsbyOesPShQoVCU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0800" y="-2308225"/>
            <a:ext cx="3562350" cy="4810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979712" y="548680"/>
            <a:ext cx="504056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Θρησκευτικά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3356992"/>
            <a:ext cx="4608512" cy="2016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Μαρία Φύτρου</a:t>
            </a:r>
          </a:p>
          <a:p>
            <a:pPr algn="ctr">
              <a:buNone/>
            </a:pPr>
            <a:r>
              <a:rPr lang="el-G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Α3</a:t>
            </a:r>
          </a:p>
          <a:p>
            <a:pPr algn="ctr">
              <a:buNone/>
            </a:pPr>
            <a:r>
              <a:rPr lang="el-G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2015-2016</a:t>
            </a:r>
            <a:endParaRPr lang="el-G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716016" y="0"/>
            <a:ext cx="442798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27984" y="188640"/>
            <a:ext cx="5112568" cy="1872208"/>
          </a:xfrm>
        </p:spPr>
        <p:txBody>
          <a:bodyPr>
            <a:noAutofit/>
          </a:bodyPr>
          <a:lstStyle/>
          <a:p>
            <a:r>
              <a:rPr lang="el-GR" sz="5400" dirty="0" smtClean="0">
                <a:solidFill>
                  <a:schemeClr val="tx1"/>
                </a:solidFill>
              </a:rPr>
              <a:t>ΓΕΝΝΗΣΗ</a:t>
            </a:r>
          </a:p>
          <a:p>
            <a:r>
              <a:rPr lang="el-GR" sz="5400" dirty="0" smtClean="0">
                <a:solidFill>
                  <a:schemeClr val="tx1"/>
                </a:solidFill>
              </a:rPr>
              <a:t>ΧΡΙΣΤΟΥ</a:t>
            </a:r>
            <a:endParaRPr lang="el-GR" sz="5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260648"/>
            <a:ext cx="3923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 smtClean="0"/>
              <a:t>ΠΑΛΑΙΑ</a:t>
            </a:r>
          </a:p>
          <a:p>
            <a:pPr algn="ctr"/>
            <a:r>
              <a:rPr lang="el-GR" sz="5400" dirty="0" smtClean="0"/>
              <a:t>ΔΙΑΘΗΚΗ</a:t>
            </a:r>
            <a:endParaRPr lang="el-GR" sz="5400" dirty="0"/>
          </a:p>
        </p:txBody>
      </p:sp>
      <p:pic>
        <p:nvPicPr>
          <p:cNvPr id="14338" name="Picture 2" descr="http://www.agioskosmas.gr/images/MwisisPlake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92896"/>
            <a:ext cx="3168352" cy="3916083"/>
          </a:xfrm>
          <a:prstGeom prst="rect">
            <a:avLst/>
          </a:prstGeom>
          <a:noFill/>
        </p:spPr>
      </p:pic>
      <p:sp>
        <p:nvSpPr>
          <p:cNvPr id="14340" name="AutoShape 4" descr="data:image/jpeg;base64,/9j/4AAQSkZJRgABAQAAAQABAAD/2wCEAAkGBxMTEhUTExIWFhUXGCAbGRgYGB0YHxsfIh8aHhgdGyAfHSggGB0lGxobJTEjJSkrLi4vGx8zODMsNygtLisBCgoKDg0OGxAQGzImICYrMjAxLTItLS0wLy0tLS0tLS8tMC0tLy0vLS0wLS0vLS0tLS0tLy8tLS0tLS0tLS0tLf/AABEIAQUAwQMBIgACEQEDEQH/xAAbAAACAwEBAQAAAAAAAAAAAAAEBQADBgIBB//EAEUQAAIBAgQEBAQCCAMHAgcAAAECEQMhAAQSMQVBUWETInGBBjKRoUKxFCNSYsHR4fAzcvEVFiSCkqLSU7IHNENUY5Pi/8QAGgEAAgMBAQAAAAAAAAAAAAAAAwQBAgUABv/EADARAAEEAQMCBQMDBAMAAAAAAAEAAgMRIQQSMUFREyJhcfCBkbEywdEUI+HxBVKh/9oADAMBAAIRAxEAPwDQ1Fv2xw6g748nrj3HiF6QVSFrV0BNzZgpEc20x+ePatVQQCDJ+W253Me3WMD1cjJYyJLq+2wXTb30/fHuY4ezknVBgabfLeZPqYt2wYBmMrsKVc8gkEGQY9yAevfHmXzQYSqnlvHMA9ehxaMmRrkjzm3bygR9sCNkwoSCAVEEgXJ06ZxYbCKUUFZTrBtQkk89rHpbpgfiXChVYnWskyBMHvuI59cW5LLaTOrcAW5kbse5wQVvi4fsPlQJYhJVrK1OHFaiq0kc55R/Xf8AzHGpo0dAgco+tvyxXnqGtJ/Eo+o7+n5T0GCKlxPUA/UCf44JLJvYEvBGWSkHsgK9zvt/PFqKQLYlVkUjU4Ejmfv/AFx6tdJ0qdTXmCAB1kmADfbfArwmiuqd/X0x36nAVLiVIpr1WJI6yRYi0ztyx7Q4lTcwr35AqR9JAn264ksd2UWEXXqhFLsSQMU5nMydPmBIJtG3Mj6jHudompTZQYnnvjqrlpIbZgpE+sfcRiG7RkqaCppZlfNM+UhfWef39cdpmhr03mT6WC/+WKFofvCz6j3Ei3rYYsy+QIfVqBHmgRyOmPoF++LEM6rqarEzatBWTIB9J2n+mPKOZDbT122uQJ+h+mPMnlSgADfhVT7dL2kYuy+Q07NciCdpuSIvY+YjFXbBaimrspGIWI54tagBaSe5x5UpSLYFuCilzlkvJODFU2xzl0gb2wTAnAHuyjsAAXOk/wBziYv8Ren2x7gFnsroELjpkxawjl6YHzmYppAqVVQmwWQCfQbn2wzZJwq4AXD1VVSxYKo5kge8mwGOKOZpsuqm+oG0gzJ6CbG+E3xVwx69IeC4YISSogzHpzAmB39MC8Gy1Na6AUXTSCNTsTqJWZjYGJsNpwy2Fpj3XnOPbuhlxuuib8W4pTogeK8E7KoJPsBf3NsU5bOJUvTYNaSsgsAevMH1xn+OZRm4hDKWQ6SJsNNrBuQ1SD6nDHI0T+kg+FSpEKwIp2taNuu/tg/gsbGDeav/ABXKoHklPgBHrj1RcY5oVlnQTcyRY36wdji0074TOEUZVbm4wPWqlEJAnTMDsbr+Z+mCnXnEnC7KlK6GS0yVYEFdJElQD+KPMJHXBohYPZBm8rg5Lc4yVIo+ceIZquQAxAvpUA2naZ2wfxHM0KVE+DDH5VA6956eu+BeP8Op5ei1ZwfEFqeokktuPyv0Ejnc3J5SkEVqrKWNwnzBTvfkSPtymxwc7S0OF1fHcquCTSD4Jw+hRSJ8SobsFv0kCYAFhfnzwHR1jNCpWTSt1QAhgskRqjmevpjQ8SzdKigd6k6iAqqQxJO3Py+/32xjUqmpnqZcn5iQJkCFMAf3vgkQe/c53Y/AowOFtJ2xNZx4cdr6YSRaVSjoMXLYY4U4uO2IcV1KUxjsYX8Q4qlIhSJdtkG/qegx1ls/rJXTpYCd5EdZ7egxBjdW6sKtgmke3r/f9jFVNvSMK87xrLU20tUYsN9Oox2OkQDg7K1UZA6PrRrT05f0vfHGNzW2QfspABKvFSD2wZTNpxQaXrjtRA3tgD6KO1W6xiYr8QdRjzA6V1bTzQZrA2kTaCRAtflfHzeuPHz1QVdTjWylQSDpBIVf3eX1J5zh3w/OVQ9Mk6UjYjebe1xve4OOcy1OtXq1qflFNApcfjeREjaAARPftjWgZ4Lneo57ZSzzupHfDFMLUrhaXhAkHRMxEgn8sZ3P5+qlVgG00lqEqZiSGmBysQfpjQ8Nz6eG1XWupoDAT5SJsZO/a0/fGZ+Ic85orTN0Z5BMTbr0NvucEgaXTGxzQz7KsjbAAKOp8SXMO1apKoiaaYFoYm7noSQIBxdQ4usalDGuw0Ro0mTtAJvMfNYWOM5RzEqpgIYCqVHzX+ZpMTEwek9RjWcOqaswHcpFOk2kn8MlQZJF7DfucFnjazgY+fnqhtcTgIjh3A6itTqVaxLJMKI0iQQZm7WPblhyzMLmCPT798YPihqZqo9RnjLo1j8yqJCzpBvJm++G/wAMp4Nc5cP4isutWWQsCAZUzpMkbbzhWaBxbuc7IHFcfX6o8TwMAYWjzYIUAXYmB09+wEk9gcDjKeCigXY+xJu2o+rAD/mxTxWnU0r4THxNYVRaILANMg2CzfkJxXmUqQWeqXYAXIC7Tp0qNgSdzc2wKIUAb6rphuO1B57horVPDFkjUx6Ibj3Ow9zyxMynlNQfKDpT95jaf4fXE4rVCKXncARyncX5WbT/AMuA/ijNNCaTAQSNNgsABYjnOG9ri4N6fL/hDYSW2qeN/wD06bX8wJ626f3+eA8pkKj10ZBamxLMRYb27kztg2vSbMSy+VQRDkEkxfyi0i+84dZbOzTTLogSqEgFiAtrM+873g3JPri5kLGUOevopeLNoFOLMtbS90g6nCkBWGwJuP5YeU2BAKmR1FxhTxbMvlMuqalaTpGoA7yS1jJ5+5x18HuzZYMTdmY9PxEWA2wtKwGPxBxde6sw+ak0UY9zNcJTZ22UTiykLnGY+L+MA/qqfmCkFyNgfwj1m/by4DFGZXhoXSENbaSHMvVOtqgUlpIsYBMC8iYsBtEY0WUqrQpXqaqtQHTA1FjMDSu+nYj3wjDVaah6Q0l/LrO14DMix8oBAn1ixgaqpkkymXFSmyE1FDUyNOsFY8RWOkF5WWB5aGHTGxLBubg/T9rSLZadRHPVZrKcHpoi1Kup5PnUNpKjm09jyO+HXwyumnWAHkBIRogvPM8iRMSI27YA4PmqbArWplnVityNP7UQWAtqi9sNcvxkMVt5ZA0zBBJgGIggE7T9cJ6h0hBaR89E0wNBCfTbEMxHIjErLHPEZvL3xkFN0hvCHQ4mCdY/s4mO3FQsFxzOHwltDNCnebw2/pbE4fQYUXUSGQEgjnEnQRzlRIB7RzAG47U1NR2AJJPK9hf2wbn+JIKp0vIJ8zwYDKQVJ7xA3iBucekjb5OPVZcryJL7LP1G0aap+VmIcDZl1cwN+sdRhhxaujhFJsrBqkG1hBjrLGJi04tp5CkaVRXqKtMOStpJUhWAWflNgsx1thU1amC0KRqHlUHkPlJ3gzfr+ZthzsdFdu4ZHXhF8QzerSVYEkjQoQAdF1WF/wCHU4f5jhppkfpbeI3gitT1nyMoMMAoYr6W/CJ3vn24QRlxV1bMpm53OkAR64dccyYqHJs5YoF0mfKxtOnTBi68ziKjGPddJG8SBo5wj+GU6mYDlQiAuJBtChRA0xA5GMNuG5alQ8qvrqNuSZJ5+wHQYxFPiBJreZFLMGUH3gC20AfQYZfDIqhWqOCaVIlgRfxCAR5eoAJ57gdDhCeB1HNDt3/lO7w2TaAtHmeLUaLxVYrAt5CRB+Zvf5fdsDPRSuyuz+FSUkqoH6ypIiXMHQIJsL87GMEUv0Zh4tSpTZxzdtIQfuhhcfvXJvtsLM61JF1F1NpCqQxPTY29TGAN8tAA384VSdxVXESi0WKAMFUwq2FgSNx014V/C3B/EoLUzBASSUpzpBGomXPJei8xvY4E4JnXrZl9bAJphEHyk6lJH7zQPu2DaXBaovTZNFNx4QcFi1gYmYCrMajO3a7RbsZtJo4z86oDT5yOi0OeoxGuLkKoHMnZR/dr9MJP9jhK1SqX1M9haAo3gSSY26bbYZnJHUtSpUZ3WYv5VJEeURJN4mb9BhN8ScSamFp07sRL9QDICzysCT2jrhWEEnYw88opxlZfj1csxfkPLTHbm3qf5Y1XwLX1ZbRsabFT3vM/fGXBFTQSGE3HlNyNwOuL/hLiQo5oqT5Kpj0aTpmdpFvcY0dRHvgLRyM/b4VRrg2QHutZ8Qmto001kEeY6Z+h1iPo3phLwH4Uka606BcIbaj1Yfs9jBPONsbFSOs4WfE+c8OkF3NRgnsd/tb3xmwzSV4TMX1RXxNJ3OSUacy+ZOuClMimsAAL+0CTzkNYbAdse8D0VcmUGXatmUqhgAxkBYMAdI1T0t2wbnEU5Y1SqqslVqaQWLETETOmATZSJkjtl+F+LSbxqNR1Jcp+rbQxhVfnMgztvI57Y22MDQAOiRk3OBcFzl6FWqagVSWLHVpUzNpvsnP5sazgPwyEcValiI00wZCnqTzP+tzt7kuOmsA9YgvcFqVMGs0fKCFa19zUGmxtzBycUYDzoQdogyZ9oH1xn658v6WnB+6NptrjZGf/ABNKhnHJFuWLBVDAEWtO2B14hR1Cn4qlz+CQTb02t1xiZ6BaBVfhjoMTBnl/uf5YmO3lRtXz/wCK8qFo0mtqaqRPUBSJ9CwY+4wvqcQzTUBTC/qUEEx5RNyT7mScC8Wyx1QT4lUjUxnVHST/AHGLBxh6astJP1LABlqS1wLkHkTeRtBgjHqYo6aBysqZpc4kJM4KmN4ne8e2ND8P5XxCHcDSbDsBcnv/ADPrhTWlqIqSskkFZlrbmOQ2wfw3MjQglhTG50mAJ82w7DF5LLUfQtG+3GsJ8CKdKtSZCtKpIRxfSW+XUYElSJHXTvYYA+F8zSrUHy1as9KoJNNh8p56XsSbyLXF95sz+IuL0gGpU2DqUUSGkG7EGdvlKiOx9s3w/Lw4cVApm6wWLegF9un+lY8Nyj6jTulAkj5Cb8M4VTceG1INW1nWSreUCNOgEhWBDD5uU2w7o5ipT1U3RmkQrCRNrAKbCNpttimk9amoclQNUrTA819yDJJPXlv6kvIZ1KtQyTBFiylYG+m/58/yztS7c41lo/Klm4C3fq6pBmKVU0whVRaJk2Eb7dfr2x7XaoU0PTIEbpeAI3HKRPM409OvQd2l10pBN9ztM8wDb1HphN8X8VSnTqUU/wAU2boikbztqItA2knkJ6ORz3Bob/hVLqCQ5bKNVrBEsGKhYGwFy3sBP064+lKvra3oN4H98sY/hD+HUaLNpEGJ8ttQHS8T2jDb/aVXQzoYflKgz0gEHv32x2ouU7eioWEeZF53MGkyvUI0wdNMb9mHMz8sxA1HvjPcJ4KajVa1VhoJuCfmYST/AJUAMe0csGZygbl2LO27G5kfwGBctTaWYqQjAFSfxESCR2iL88Vj8rDtP1/hFLOExrZDQviFfMbIsRAPygDkWMfYcjITcGo0xLqr1W5WN+g6AdcWvRd3Vi7akuTJJkg2E7HvywKshjaLm5Y8tW/X5cc2+jvnZQR3XGTyNVGLJU8Od0RQV+htPfE4llKtYLrrTp28q267R0wwNA1Fkew5D1t5m+w5bXFzNLwkI8ElojxFBgd2A830+2JbIS68X7BFEJ4QudNbSi+GNKCCUJ81rEgmB3j0tJwoyHFXoVNJUGm7AsrqGjlKyCJgwbEGNsMKfGKiDzjWv7SxP8vyxXxRlqp5E1EmJ/123w8yR4NPGO6BJCY8ELWfDR8jwoC6jfYE84AAAG23OcNma18Zv4N4pKnLvGumLH9pf5g2Ptiv40z0AUZjWrFotb5VEzzcieykc8Y74HSanZ3/AB3V/FDI9yM4nxukF0U6yGobQDMddtjjHV6DPWFKjBI0qXCxcmNTROkwfeJ544yBFLL0qoFvEbUeew0/Yk+wx9C+H8wYg2JGorM6SWbn3ABPKZi0Ydlj/o2Fzc+/+kFjzPV4Sf8A3bzX/wB8/wBD/wCWJjWau2JjJ/rJfT7D+E34TfhK+btXytMP5iX0hCFWZgybmBJbnewHpgWuTWUJSoEoka3JjVzIFvLJ7kxG2A+IKqs7hdIJIVfbf239TGAVNTTDFoO1zsd8embGOb+6RJ6JjxHIQiaUCmqbKDqhR359fcdMdNw4kimWK00+bUxMeoFgew264Ep5OpVlvMwFiTJnt/DBeZ4TobRMkDyqeZJCr6CTfoMddYtdXVDVcub1aQ00BZWYQXI3MT1n2A741XwvQ8ZJFA09ICs7GQTz0ruzethN+hQ/oYopr8M1YsDOnV2WxJE3O1pvh1wauEUKah1sZb5lEm5A2AE8sA1JLmeX589UWJzx5bwtI3DpmJjmxMk9gf8AQDkN4Dp5EMCzA6Pwj9ruesnYfzxbmOLO2lCq6J8yraQORN4ExI5i2CF4mGu4AC7Ko59SSelvc2xlU9oRaclvEculOlVzDgalpkL2JBCIvqxH97ZHNCaOo7soJPci5xpuNVamadaSJYSVWeexdj22nlMC5vbk/hlaQHiMarLsLBQeQAN2Pr02w5FI2JoLjk9EMg2kvDcw/wCrd6T3TRMC5MHaZjy74eZKoWrBNLKwAlDYwbhrEiPKR9cMK7pQGt71CPKovvt6DvzxnMtUr0swcyYckFWWblbGx2BECBtirXeJbqrt6qxB20Mp5xJYsBJNgOpNlH1tgutkxRRFdtdQBQqk3Y7LHMLP2GE3Fc8G0tSchplBEEn5Yg/5gLbHDnKcL82tjLi+9l9Tux/vvgLhsaLXXYBXb0lpKdR1OTLHqT/DtgejlxUuRadusf1x3ngBub47L6aJYXIUkesTgFmrHJRYxi0p4z8S0sudAVnfotgPU/wE4GyHxpSY6alNqYP4pDKPWII+mF/DuHyuisQxEuxY6VUm/mO5Nzy9oIJEr8Pp/hEgkDUCYj3iCPQ78saLdNBW03fe0t47uf2Wp43wcFTWpQGiWAuHHcczHMXxnsrSYHUliRdN5/eX9397+zoPgyuTSaixnw/l7ofl+hBHtgTRobkRJALG8+YEG8+g2HocBje5hdG7NfhaMTw9lJPamy10uFINuY2ce4n6YZfGWTk080ralAClRzBupH1/jywvr1wHKx5W5/vdffb6eppz3EStGhTM/q6hm8SAAU+xI9sNNa4yMcPg+flIaqLY1wKWNVqIhU0nXTVFVSUYRIAIgiPwjcXg+/0H4YzSupqANNQAmSWhhYgEgSOf/MemM5QqVcxl64RtTOurQeUXUiBuI/hYQA9q5FaLLmKZbQB5lB8pJG4E7t16weZxb/kS0sDD149xX5QNFdk9k8/SOxx7ivV2GPMed2hamV8yqEPXUPOmduwm3YEiCfU4tr8WpsWbwzYQokQJ3ZjF+ket8D1MyzMFWSoBFNbk3tqPcjlyGGuR4O7UwtWFQGdKgSx38x3OPUvLWi3LOY0u4Wbmo+hCT5TKjpeZ9e++HnA/h1nOp5CjYbE/yw+yuSphgBCg3ZucDv15Y0NCvTjSlgBdogD0nc+vqcJz611UwIgiDfVJV4cqDSqgdgPzwi47XYsKNIS0iSOvIfzxq+I1lC6aZ1MbSL/6k/30wPRyC0FLvGqJJ6dRhaKbb5nZPQK5yKQq5Z/2zqO8AR7A7YCp52K/grD7l2A+W1hvEzAw4zVT9WChlqgkEcgdiP764B4fw3SCtPfdnPLuevYf1OLMeNpLlY2mfBuJUqaElHLt8xtYCfKL7D7yTgqpxaktM1yQW0+SmJMTtqMQCbFj7DbCPMDQNCAliYE3JJ5n8z0GOjlxpFOZ2BPWN/bFS1pNn4F2wFe5Pxa7eLWMu0QBYKonSAPcn3wa9FI/xafQy6+/PCn4k42uXpeGjfrWFyN1HQd+/L12wy5yuEBUym1gDHY2nDEemfMN90OiA/UNjO1brOZmmkVF0u1BtcKQbQQ0crTq9QMN8l8R0Xpg+KEU7iPOT0gSxPpYY+ZZXOVQxNQkKQVI2JkdN4Fr4A/SXWwY25i2GDoQ8UTx1QDqRZNL6xV41QGyMe7MF+1/zwRwSrqpBWBBUAXETbvj5H+jkuFJkkSZ6xMd8fQzmBTAdXAaBsP3b2MTePrhXU6RrGgNOSn9I/xA7FLjiPC6lOoSYNBjeNxsJYRPLkemChmEOWKKIVPN1g+vt9sEZT4losIqHSTzglT9pHuMZ/NcUo1Kh8IaaQJ5kBjaGiYA6W5fSrBK/D2nHXp/tRJGI8d13w3iRyldvG1EaOkzMNSPpp8vaDhbV4kKjG8atx+RO0/l2wX8R8TWoECwTF26jko7WnCc8OY0zUEaVsTznfn/AHcYciY0/wBx4olVjkdCMZCPqTUUz86/N3HJvXrhbxMF1VuYscX8HzBL6SfNsCefT+Xvgzwl8XRHlcbdDuP44Lex3tlMzAaiCwuvgbMmnUZyyqirDFiAACR1mLxuIxr8lmVfKqLEBgvIiA4C7Ei6wdzvjB5/IFAYWRYjfymbkCYMi18a/J1wcsrKR5qi3HXxFH1thTXkSNaR3WfpYzG432Wl8UdftiYX+J2x7jE8NaG4JJwvhS0hqNyef8ugx7mMwNUbmLAfS2KviPiZpqNMamOlZ+59hhfl84VprV8Wn4wFgVYnTN9RDBRPpONhrHP87uqX3VhNv0R187kDou8ep69hhaM7U8NqqU6jpM6ysKo6CJZvWAB3w2qVtahuoB+uE+WNNNS1HdhTDDTJA28sx0BGIj4O4WVzrpMuCcWDjWF8y2KnkeR7iNv6Y7zGeLuSwBUHQFgEEnc6SCSFAO31k4S/DlAg1HIIUwFmx8sz+eGFEHW7qZSCdV/IfKNQI3gkbd5sMc9jWyEhVOWglcDNoaoCH9WEMDQacaSBt/PoMO+HZuaenTB17ReDeW6mPoAMJsoxatpJ+VSDKwRdY9SRfoMMMzUCbGAv9n3xSUbvL1V25FIDMZz/AIhFHce2kyfy++DoxRlcuiy4Ms9yd4HJR+Z/pg6gAA1RvlQFj6C5xV5HRXbgWVj/AI4UNVpJbWF8zdjcA+gBPvhZQoFVBAhSdPrzv9vpiziNc1azM3MyfXp6D+GK+I5qF0g+UGR641o2lrGsWRMQXkrjidMEMCra03MyDtsemFVFjqECb9J+3PDLJcUUDz9we4I+xwFknVXVjBCkGJwZtgEEIYyQn1ULEBWGneZj87H0wdmf8JT+4Pr5Z+y4TvXeo48lQIx30sb9bC4nDlqR8EAgggwf++PzGFn4q1v6N4cXAJdmMx4YUgSQxEekHAdSsSzPsSeVh6W9MdZ29SxgLB9yAf5Y0mQy9LM0yzPpYiGG4JEwxHIibHuRflZzxGA4hLzEySmumB9OVlKlckkt/fIfbF1GswBGoibwDG/XrsMOOIcOyirZyrRuSSZi9og+adsIKJvv/f8ApgjHNe2wEsbDgCuqL6XU9DjS8SpaStQCYII5W3t1t/pjN1oMmcafxZy1NpF0gjb5TEdTtsAfUYFPdtP0TukdW5n1RtWnJ28pG+F+ayVSjoqI3lYhoBMGD+IcjbD3hC0fAWrWYhSIEEA2FzFyf9Zw0ynBtVILGtJJR1IBAJmCCdx7zGELcz19EGR7Q6lmP95qn/oD/rP/AI4mNF/uX+/U+i48xG2L/p+VHjev4We49kjVTy/Mp1CefbtOJWcmmiMirU0wFIN1YcjEEXn2wRVYsx20JdrxPOPTFecZKmhmcgaliLbkxH9jBW2QAVcloJ7q/wAQCBIsv0AwvzGV1uGZYXmJgnpqHO2I1RtNVdyiyWImx2U/tGPaMG1+IlKFFtIlw0tG9hH5t9BjmtLTj5i0RrC8YQHxLnyi6lOlmIGkbd+VrDljOZPjVVHZiSwYQy7CALRY6Y7YJ+Kc4KtVBTEKFhR+c484bRCVK1A6CzIQGbbsRO0gg+3bD0MTRHRCR1Eux5HUK34d4wRXhj5alvQ/h/l9Mauo97RtN4NwVixN98YOjwqvAqCmYFw0qux3Gogm/bD3hRKNNV/GaoIFMObH5jNxBjpbfAdTAL3hEgmB8qbcJpmSim02kbdR9icP87lVZVy5FnGqoP3BsOxZ9I9A3XCThxal5oAJJJj8JMR6wBE4YZFoJY3LHf02++M6W924fCmCLCwzZHwazU3Ba5URzP4SPWxwfksnULGlRyorssamKBgCeUkQPrjR5/h/601VTWypqVdpcghRft9LYTcNbidAQtOAWLeY0/mb5j8+HmTtkHmI46mspYxFmWi79Ebl/h3PsP8AAy1K0+YqDHM+UmLXwdQ4BXpPNWtSchSRTWQCRaJIix5dj0OFq8W4goIZqQBj5mAiJ79/sMLs5msxUnXmaF4kK8zE7wt98WpjhWFwM14C1BRzTcVSB+7GmBBOq9wB5RPMkx8pxneBsalJpJu+9r2G0kSPKfp2wNUzzHy1qw8P8S0006u0gDf2nBmQzQKlysAkQosAoICj7tP9wHwyxpoc0tDTl29ZOtKu46MR94wWgKqCphhBMdGmJ6iFX/rxzxdlasxTmb+sxb7YLqcOqBfEZf1brAbku+ieY+Tflee+hdtCzHHa4g91dlviOqNNG2gwCNwTMknuThW6LO0b7Ysy2RYsCNwQYkT7CZPtOKHe/wBfzOOaGj9K5poncvKikdCOwjDbKN/w6diw+8/xwnL2jDTJ/wDy6/5m/hiJOB7pvREeKa7fuEyytbTQDxZVPv5iADiuhx96SBVqEDkotH9MLxUd0FJVJF5j1P13xbl/huqxloHrfCxbG2956pbUOt9BEf72Vv8A1G+uPce/7sH9r/txMR4mnQdjlZQzjMavRWaI5wSb+ukD3wFxDMnSyDZSIaeg0wPUqD749ylaNYtBqX+sn2gHHlZlRA7qHnTY7Tpa5HO4NjbBWinoYJL7RdCp4lCpVhATYyLzEeS3pz59sSjm6ZpaKoYlQYGogBoOkxz3wpOfao4Db2iLRHp/dsOXmrpDKqxEuZYibRy725dcVczbz3+y2dLW0j58yl7aWqE0aYGlEBZmY+Yk/nt29JwtzlZ6zAqh1iFkEAGbCZgD1sOwxfm6ZSq8GysJPXymPu39xi7LU9FLXYGRpPvcHqbfScNsraFiao3M73Sh8xVE0y0QbjfqP44N+GKc5mn21En/AJT/ABOFldy7sxEE+Yj1w9+ENIqklgG0wo6yZMew++ImNRu9lfTNBcCtlVEL62/v2xbRO2K6h27Yq8bpvPP7xjDqwtVWtlEr5gioW0+GxOkxJUoByP7R+2Aszw3LI2laBc9iffYjBBrBXJJj9WwHrqpxHU2wHR8YgskiZUk2mdwBEk4uwOHWh70pHht/UrcvlaJEiignbVUa57y1hAN+0cxjk6RP/D0gAYJIBA9ZwNxSk1Cmru3mJ+UfU3/jjR8N4cKVMNUHmI1EG4TpbbVG5xMjw0bru+Mn+VBnjGAMpFxGrSNHSKShm3imBABEFWAvJtbqemEGdqs0UVViq7hQTLcyYB8oMiTbfDjPZ0s7VB824G1oOkbWt92OFvxBGXqhKZ8yKNTDckgEz1w9po8Z+FU1kpijDRgu59lH4Z4VM1KoCgCwuDJKgETuBqB29JF8Dp8QkLDBSsTBPPzAxYx80+oG+G/w78G1s5S/SK9XwcvfRManvymypM3O9yBeT7Uo0MoA1JEZwblwHm9is7e246b4coBYznudykfBapfUEBgt5iKtOlPRdbmI6gC/pY+cRyL02KuhQ9CIjePUb3Fjh7xD4tZnFREVWAFwAp7qSoGtD0b1EGIB4txhatUFbAHSAAI0xpWwEbbiIMDpiHcWFeJ+00UgJw5S1CmP3Z+pn8sJ6iamAG5sPXbDzNpJFNATsqgX2sIwOTotXQii93YfPwtp8M8MX9HpsFEsoLNE3Nyqj8REwTsDa5BhiclJgAnl/Mdz2AtzjGeynEqwo6KeYqKgSAogQALCYkfXBPBuFZmvSWpmajeFpASlOkERbUotEbCCSL98ZEkQcS4lKudZvumn6Aeq/XEwN/s6l+wn0/riYVpvquXzljBYfvMPvp/icG8WTyiB+MAek1o+0YG0g5gg7eKf/cxP8MF8SpsadMnmUM9/DZj+eN1x8wSzP1pcjg1hCgQsEdwCDjScJXUHZiICklDEsAPNHeAR9e+M7XpEVmG5DMT/ABn0m/fGh4RIy2ZJNvCaB1NgPUycRqBj7Lb0o/tH3/hZXOVLvO7Q35DDPiTEZNYWVMXBHlYsszzggEWECYwu4mF0KfxFiPb/AFjB1Wmo4fUcjzlkUf8AVq/JcNN4WNrGbJnD6/dZ1Xkk9cX0KuhlYbqwI9jOKcrRZmUKCSZgDnA/pgziWQaiVUkSRNuW+LEi9qiK9lrf5auHVWGzAEe+2F+brUlq6qlVhAjwyCI59J6Y0fwLl3UU3pgAaAFLCTBAkgenMxzwJxfhH6RxLwLulOmr1niIkyEH+YaRHftjFZW89hadlmrAU4flNYFUi7/JO6p+12J39xjUcI4R5RVK3b/DXovJv8zC46LfnhZ8QOVQhR5n8oA6c46DkPXtg3iPF6xpMXIRAIIURPLTO/ICJ5YV3bsu68IRJOVmc1QXNcRSmL0qQ1MeRC3J9C0e0YafEdUldI3c6fa5b/tB+uJ8JZXRQfMMPNmGhe1NTA+rSfSMB8YcM4BNgpP3EfYHBJAPFa0cNCJpWbnhZhzFamrC2vU3fT5iPQRHr6YQZzVWrlQfNUeJ9TE+gwdxnMMtQL+yvrv/AG31xPhLwzmg9UwqKz2BJPKBHrcmwxtxYYhf8hJvmI7YT34h4vdaSCFSmAi/shZSI/5Dt23vjOZ9WUIzTDiRNr2kXHfeb/UA74wRDXYrEG4EiVBJOlh1ktPS2KzUbMZR+bUmDkdRGkkdIEH2xzzto9OqUa0OB7pHUq/3OPKROoeuJQpztuTbDPK5EF/DvrHzSIA/ifX85xdzg0K8UJeQF7win5jVOy7d2P8AIX+mNJ8JZbXmdfKmP+42/KftgfM0lWmtOmoN4WDJJ/qb/W9sazgGQ8CmFk6jdiDEnn/L2xl6rUDYfXH0Ww4CGLZ1PKU/EfBKlLXWpeamx1Om8XliOqm8jucXZX4prAr4pNakwIIARWU2IIMAHoQd5xq1qSIOog76mt9xGMj8Q/Dgy6eNSJCT5qbHl+4TE+l+2AQyNeNpz9FnEUmv+2cv0rf/AKx/5YmMf/tZepx7jv6Yf9fyp3DulIX/AImrcCDUMkwNjEnlfBvBsy+azFFKklZACqSoQWk+Ug2HPC3jWXKV2J2Y6h/X3xzwlgHuYBEchvETIIiY9N+WNZrARu9FDY9pJK6q5rVWqMps7NfqpNvqIw3NUfohE/iEid7yIG2037YT5PKuzEqpMm31540PD/h93jxHhZmF5n1/vfA53sbVnhPwSsayuSsbmX1PfYSAPT+v5YaZika1KjTpKzNI8oEwYg9zJNv9MbYcIylKAUQT+1ufqcNuEqlFiyIo1W1DcD93oOsYXd/yLQPK0pGTSPc4uJ5WW+H/AP4e5gsjuQhT8O5uDM3EbnGmzXwog+emHYiJYBrdBa1+mG9TPU6lv0h1j8LFkX3/AAjsPuTYJuL/ABAqMKFCpLkeZ1MhR0B5t+Xrsm+SaV12f2VG+QUua2cbIZcAIdYXTSBtPJd94t7xjJr8W5rJVmWpTRjU87hj5iW+XzgsZibHq3XDOtkXry9yqqdLEmWbax3MXv19MZD4moDWjJrY6AGuXIYbEm9iOXbDWlYwksOb5UvvYXBfWOA8Wy2Zp/pJcKT5Qh8zUwNwQN2JMzYXmb4XfEtQ5mpRoUgVRmgTuSd2PosmBsAeuMz/APDPh5nMPVbwwoUlWsQBqloN4uBjR/C2aStnazSQ9OlFGmf2SR4r/wCeNIjozdMDfF4criBgD4FANtF8p/xEqoCIIRFCqOgAgYxPGKv68j91B96k/njYZzfGF+IkfxnKgmFQ2E/t/wBcLaQ75CT1T2jO2S/RZKvmJ8Rt9RIHtc/fGp+BsuEyuYzBfQ1Qimp3IVfMxEc2aBG/kNjhXmFp5gU1KJROoKWsoVBF5tqMA2aeUc8OKGWNDSKVZKqp8liwEmTbxCLm5gCSAeQj0IqllSh4eS8ZKR8bYFyWsY2aNRtCggQFn9ke/LFHw5nfBrAts1iD05TgvP5Zmd6lRgajm0CImPlXWWnufr1tocI3JmTaXhoHTY3P7txPfApXN2kO6o2lhke8Ob0Vef4WlOuyoJpm6DseR9DI9hj2tVWmsCLCCRzuSB98NOEkM36O4LLPziNS9RPKYtirO8GaClIaiX8rncjVUUKRsLIWkdPTAQTQ3fPVaTXshsAeZUcHzL0pzBy+tAQNeqInkLRPr6Tjb5filIotQt5WEqIknsB1xj88RpRaQOooE0i6mT+Mcjvv0wxy6Ll0VNLVH0/hH8TZQSbYR1DGyU4jPb0SzyXOyU5zPF6zf4Q8Ff2jDP8AyT2v3wkr0wWk6qtQmAWJYzzudh3xZxHORTLATtaCfpzPbqMF/DuYpLR1Gm5dpkgCwBhV7C1+p9BgYtrb49EMijSC/QanSn9D/LEw2/2j/wDh/wC//wDnEwPfJ2C5YnPUjXZSo2EH64Y8P4ELSJP2xoMnwrkBbFfG854CrTogNWeyjcCN2jmBhp2qLj4cak2eVw6UqKguyoOUkDEfj1BaTFKqM4BIGrc8vX2woynCVk1K58WqeXiqWY/sqCBJ6LPph7lOHUinlSEcBgrQRNjyJ8rR7H2gLxGP1En8I7ARwkmWzCMw8VlQAyapElifwtyA/hG2GHB8z+uZFH6srqsfKDO6DkDe3bncldnc2kBdAgL5kLbssg/8wBiNoE3wf8H0gUdgt3c29It2vJ98ElA8MuIUR/qTOrV84W1wT/f3wh4ZRpPnWFbV4ZLMQm7AEAKDIgGbnoPSNPxgJlkFRwpc+VBFydzfkALnp6nAWS4KwYVqgIcghVFt7y3c8hyH2DFJsaXelJeQhzk14lxqmqnw0KgKdOoqoECwAAsBbnjIcVqKlRcxSMo4homLydPqFj3E7zg3j9Nk0tqIBBBi1oLWP4TaJvb0xneI1aHhL4IZX/GJOnltJPO/ted8O6Jg2l46o8Tc+i6q1ilYPq1AwWMRKmJkdt46gYPPFBls/Qqr8tMgN3U2eesqzY4o8J1oIcaokgXIULYepANjyE8jhPmV1BeZEqfb5f8Atwy5g3Bx9lXUgFgLemF9i4rQ0sQNuXpuPtjKcX/V1Fqn5CNDnpeUJ7SWHuMaDgOb8fI0HPzBfDb1SwJ7lYOPKmTJBBEg7yLHGC7+zKQeP2VYn7SHLBZzgmqSpEbj06HCioKajzEt2Axva3w5S5K6joruo+gYAYxXFcslPMupQqqgQCSZBG4m/wDWcamm1Ak8tlMv1gY3yjK4ydbU2inSuRblM+p2xpMrwR3jxWgfspb6n+UYX/CeVarmtShYVfNaTewE8ifsBGNxnc1Sy/lbzVP/AEwdv85/CO2+BamR+/bGPr2QP6yRzclJOL8MNPLO1IBdHmA2mLn3t74G4OW8MahK1aYI8wU2JLNLWEEt7E4JzNd6mp6hsAYUWUDsP4m+F3Cs2uhUd9IpUvKCJvq5DmefSQvSCTTE7S0m/wDKoLOUi47RCVCyO0/tAwfewO313gWwyqMok+IGYwFY2LC994HmCmPvgHPZJn8IgiKoZiSdoPmLHrET36TGLfhMUwtZ6is42BAtA5ehJGGC0SAUfnwLpHeGiuGs9QqtclAIUx8wUAkfXYG/PGi4hnKaIKeXQQBaxgd73Y9zjCVOOMtRS0sFa43Oi0gd5BI+m2NhWzKMqlI0kSI6H+998JaiMtIsYKjeHnCB8St/6px7jqcTAr9P/FNLQ8Qza01IFgNzjJ8CY1sxVrODzQCfw8x73k+vOCDs1mD4b1nhUSYk7t+EC14N+5jvij4PUKkmbJJIE3brHKI++JjZ4cTj14Ro2jlPxUFRShAFP5bADQQ7BWHIQQO35YzWW4k3odRlf2XnzC/JmEidm9cG5TiBpvWSxMStxBBgyTBBF2Oxwq49wzMj9f4QAj9ZECehK6iVtvJ6WEYtEwB213XhEc4DKtzNKn+k030wtZjDWIDFNREFTpOufz5Yu+HeItSr1KKPAY6hCjcWYSQTtB9icJW4pUCKsHyuCupdmBBF+toInmeuL6Gbb9Jo1qtMKgcyVk7qwAv3Mf6YadG4to9q+2Qg7QAa72n+cqTn6L1y1VVHyk9A7gdgXCz2B641p47Qbdagn5mKqPyYnTPIR3k4y/A+FvmarV2FpIQfYn0A8o9zh8eFKLSpPSZ/qMISyADac0M+6A0DlJ+P16VU6RIVVYljaDsDA5QTY77Ywpy5guLqGi4Int/GMa6tk/GqOAYpggGOZE7fX2md4wDxdFFSnR0xT0mAOsgj3lQP+bDelftIYP8AX+UxGXB1DhC5XIaQgqOFRgTpXrzJP4rwLfu2jYXUpemFEDUJ6WMD/wBx+o6YN+L86j128KPDEAabAgAQR7flhOp0+Y8tP11A/kMPuyFZ7f7RcU9yHE8zlWZKFUojHVGlGE7T5lMcto5YfUfi3iA+Y0ag6NTj/wBpGFdNB4xU/iQ4Y0acgHqMZz5yEpsR1P4t1Wq5Ur3psG+zAH74E4vncrXCoQhYsJNRY0L8znzbeVSPU4sXKqcKs9kVOYVFjz0mBnkJWT3MGAO+AXG911RHZTtoJhn/AIjpUVGX4cqifnrKum/NaQjfq5/0CyVDmbncneTzvzPfFDZFVqHSIAA26dB7yT64PyzCJGCSOG2m8KjRnKG4qSlKqeTAKInnaT0ifoMKauWlg6gMpUecMNCkWbUeoImOeoWOGnxHW00gJjUwmN4FzHe2EaZqmpOukjEg2IkKQbEDaQtpPQYY0g8low4Uo0kq1KtEVdQAJWpy1HSGJnZdz9N4kmVaooUPDRjC7QI6GWHObR6d8KWqChV1abGNa999P0wPxDiXisqFoBNz0Ft+thb0w60dkpITuyqs1lD4Yc7vcf5eR9xfBvw5xCKb0yflupnryHvgXiufRoFIEAAW3iwgDsIwu4fTPiaTaQf54iRgewgqrHbXWFtP0wf2rfyxMJvBb9o/U4mEfBb3TO89kzr8MQUi2ZrOFWVphSN9yFUjzElpJ9ZOKOD5o6IBIJjYkTbmReBBJAiYA54s/RkH63NyR+yBJ7LI5nrIAwn0Mv6xFOgklROqBNgSAJj88Ga3cCCf4+iYiNLW8J4BRdzVdnFyAEIQm5ksQJ32i/UnB2d4JSJCGrVAJkL4rNYSQx1E3EFuXytvvjFUePVE+WAepM/bHdLidViW1F2O5Nhf7nYbRYRtbAnaebdZdhXtnRa4cCqWNLMLUEQKVUDSVvABW23Ub4z2czNMJXCIyodH6vmhlS4HYaTHqOWLeBcWOoO7Xm/LkehgCDYQIjvgj4ky8Vi5pkJVlJFxqA36iVvcfgF4vijA5km1/wDHBv4V3IwnNXip0BKdFFWNKs8uQDaQoIUHuS2Fn+0K6UlprXJphgphFBKggN5gNW04T5ejWNJNNUwVFunpOL3NfTDBSOt5/PEtiDcCvnukrWnyMAPG2sxHoMJfiWgzJ4in/CIP/VMew0/cY8y3E3VQDSkXIIPUztHfHnEa5q0aiqCpgEzGw/qRiuniImBPzCu+SgSCs3mayf4oYEEzoi4PNY6TsfT0xbxOmQy0xuBLHqxufoLY5oOGyaoYGl2v01H8/KPoeuGNTMK9OnUGnUVGszuSII7XxoSOoj6qjp3SCimyODVpN1X8x/e+GtGwA6YTZUylFh0H8v4YcO0X/pjJlHRFBRKNhVma/wDxtMC/6tp6jYz6bfUY8yvFaep/OAAbyRawtve89sJKPEx+mPUguNBUAeo69hiYoHWcdPyoLhSe52uDJBuLHnBO2Jw9gb7QIjtvJ6HCnOmtWHlin3mT6csXUOFvAD1GYDlNsX8NobRKHuzhFVsuleugaoop0wSxLAXOw7ny/cYWZrhpXOpTb5f8RiLjQssb8wQsY0uS4gmVoVVFANr+dgwUgRCx5Tq52kbd8Z/JUV/U1GY6AWAUIAShYsQY3JUbHnz54bicxsYr2Vg5154QnE8sGal51c1GBYC+5kjuALSLb4KqZCl5aZTyDzNA6A6See/2GGWcrrXzZcI6aVurAWJssQTyBwJWzQXxGv5tS2aBABWNt51H/mGJBuQNHAFqkhO3IykmfppSICoRb8Qvz5fTC7giFqrN0X84xxxDNs7SZLMR3PYfljRcF4Z4dO487CW/l7YLM8MZ7oUbdzl74WJgmMTCG5M7U+oJTrgik4JUgsuzKOdjceuOv9iUwIRSto8pt022PuMY7OFqbCojFWUyGUwV/p9savh3xWalMM+WDOLFlqaAT106Tpn1wOXTvaLY7Hqqh5tZ7inAamzqTBlairEjmGgWIt23uJsnoItFpZgac6WK3I5iRuDI/PG5rcerNZMtTX/NUZ/y04U5rhNbMXqAX/ZUL6X3++DxzOaKkIr0KuZOtZXD5FAGqUl8QXYopAYCbwDeR0IuNrjzE18/SzOX0Jq1ASolYDD5SYa462Jv7EnJ8EemC3iNvqOxv1mPL7QMBcP4nWDeRAoZvNUWOpEhWbSDMbCLnbAyWuyw3XXhWZKTh2F3wcfqKc/sg/W+L86PIe9vrbC+hm3V/CZDrBO2nS0nl5hpgchI6d2OZWSq2iZPtcfeMUcCH2fdQRS5LAW32sPpijPeVSN5plTFiZKbA7+18W18oDEErBnywJ9bYG4nmYUlbQjCbCCY262UiB/PFoydwIUtAPKE4bw1fAUMDDap5GJ1DYfujpvjrhXCaTUvlBhmEjsTHfbBa1iKaqKbwNMaRMxF52HXF3CA0PKMoLkgNvcCefWcXfI/aTfVQWsAQh4EB8ruvoxwNU4HUH4tf+aTjSAY5dgIm02wMah4Qy1qy1bIOokUUJ54F4SDTqHxKUhoE2te572J+gxs8eNTB3A+mCDVGiCFGxDUsxl9pCnuCPzwZSVY8rAj1wM+UXp7YpORQXgDvtgBDT1KjK54wSafhjeo4X2Ak/mfpj3RNUKNkCiOV2A+wDfXFTyXSD8ilgSD+IwJn90Y8o12TW7QRJaZj5Vjp+0J98EAO2h8+BH6geyKyQ1PWqcmeB6D+pP0xneP8PZTUqCpADXX1AP3vhzlcw1IovhkqFOoiLk3JA9ZwD8R11ZGgkTEAqfQwept9Bg2msS+lJed25KOAcN1V21GfDj6zb8jjVuMKeBVkRKrmAS5gbWED85w5oVUZZ1qZuD2m30GKapxLyegwujO0IbTiYuleoxMAtF3KZjIrUQk2YA36wYv1wmyGaNIMoAIJm/LliYmGIvNuaeFR2DhFjitTlpHtP8AHBmXq1nt4xX0AGJiYiVrWiwFFkppQ+H/ABPnrO3r/rhdxnh65eQjNpESCeZIupjy35GR2xMTCcErnPonC44SviTTU0MAWVQdVxztz37g+2DMi7sEZmHyk7X3gXnpiYmG3foHzoi2Tyjmp6gRJEjfpjjL8EpggtLkbFrx6DYfTExMKl7m4BVC4hN6eVGCP0RQJxMTAbyqrx8uoExzA+pjCbK1tUTPlYc99bVAJtPl08t+uJiYNGAWlUJymj5cYoeiBj3EwIEq9ql0ws4iYZSRIUM2nkSLievyx74mJhiLlWj5VuVyo0lmMs48zbEzyHQDkMdeCqBAB5VtHUEGQfXExMduJKu0+ZBcLfyODcIfL6QDGEvxHnT8kd5n6CP498TExoaZoMhKDOjeF0FOXpkgXE/Uk4hydM/hGJiYAXHcfdEDRQVn6Mvf6nExMTFdxRNoX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0800" y="-2308225"/>
            <a:ext cx="3571875" cy="4810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2" name="AutoShape 6" descr="data:image/jpeg;base64,/9j/4AAQSkZJRgABAQAAAQABAAD/2wCEAAkGBxMTEhUTExIWFhUXGCAbGRgYGB0YHxsfIh8aHhgdGyAfHSggGB0lGxobJTEjJSkrLi4vGx8zODMsNygtLisBCgoKDg0OGxAQGzImICYrMjAxLTItLS0wLy0tLS0tLS8tMC0tLy0vLS0wLS0vLS0tLS0tLy8tLS0tLS0tLS0tLf/AABEIAQUAwQMBIgACEQEDEQH/xAAbAAACAwEBAQAAAAAAAAAAAAAEBQADBgIBB//EAEUQAAIBAgQEBAQCCAMHAgcAAAECEQMhAAQSMQVBUWETInGBBjKRoUKxFCNSYsHR4fAzcvEVFiSCkqLSU7IHNENUY5Pi/8QAGgEAAgMBAQAAAAAAAAAAAAAAAwQBAgUABv/EADARAAEEAQMCBQMDBAMAAAAAAAEAAgMRIQQSMUFREyJhcfCBkbEywdEUI+HxBVKh/9oADAMBAAIRAxEAPwDQ1Fv2xw6g748nrj3HiF6QVSFrV0BNzZgpEc20x+ePatVQQCDJ+W253Me3WMD1cjJYyJLq+2wXTb30/fHuY4ezknVBgabfLeZPqYt2wYBmMrsKVc8gkEGQY9yAevfHmXzQYSqnlvHMA9ehxaMmRrkjzm3bygR9sCNkwoSCAVEEgXJ06ZxYbCKUUFZTrBtQkk89rHpbpgfiXChVYnWskyBMHvuI59cW5LLaTOrcAW5kbse5wQVvi4fsPlQJYhJVrK1OHFaiq0kc55R/Xf8AzHGpo0dAgco+tvyxXnqGtJ/Eo+o7+n5T0GCKlxPUA/UCf44JLJvYEvBGWSkHsgK9zvt/PFqKQLYlVkUjU4Ejmfv/AFx6tdJ0qdTXmCAB1kmADfbfArwmiuqd/X0x36nAVLiVIpr1WJI6yRYi0ztyx7Q4lTcwr35AqR9JAn264ksd2UWEXXqhFLsSQMU5nMydPmBIJtG3Mj6jHudompTZQYnnvjqrlpIbZgpE+sfcRiG7RkqaCppZlfNM+UhfWef39cdpmhr03mT6WC/+WKFofvCz6j3Ei3rYYsy+QIfVqBHmgRyOmPoF++LEM6rqarEzatBWTIB9J2n+mPKOZDbT122uQJ+h+mPMnlSgADfhVT7dL2kYuy+Q07NciCdpuSIvY+YjFXbBaimrspGIWI54tagBaSe5x5UpSLYFuCilzlkvJODFU2xzl0gb2wTAnAHuyjsAAXOk/wBziYv8Ren2x7gFnsroELjpkxawjl6YHzmYppAqVVQmwWQCfQbn2wzZJwq4AXD1VVSxYKo5kge8mwGOKOZpsuqm+oG0gzJ6CbG+E3xVwx69IeC4YISSogzHpzAmB39MC8Gy1Na6AUXTSCNTsTqJWZjYGJsNpwy2Fpj3XnOPbuhlxuuib8W4pTogeK8E7KoJPsBf3NsU5bOJUvTYNaSsgsAevMH1xn+OZRm4hDKWQ6SJsNNrBuQ1SD6nDHI0T+kg+FSpEKwIp2taNuu/tg/gsbGDeav/ABXKoHklPgBHrj1RcY5oVlnQTcyRY36wdji0074TOEUZVbm4wPWqlEJAnTMDsbr+Z+mCnXnEnC7KlK6GS0yVYEFdJElQD+KPMJHXBohYPZBm8rg5Lc4yVIo+ceIZquQAxAvpUA2naZ2wfxHM0KVE+DDH5VA6956eu+BeP8Op5ei1ZwfEFqeokktuPyv0Ejnc3J5SkEVqrKWNwnzBTvfkSPtymxwc7S0OF1fHcquCTSD4Jw+hRSJ8SobsFv0kCYAFhfnzwHR1jNCpWTSt1QAhgskRqjmevpjQ8SzdKigd6k6iAqqQxJO3Py+/32xjUqmpnqZcn5iQJkCFMAf3vgkQe/c53Y/AowOFtJ2xNZx4cdr6YSRaVSjoMXLYY4U4uO2IcV1KUxjsYX8Q4qlIhSJdtkG/qegx1ls/rJXTpYCd5EdZ7egxBjdW6sKtgmke3r/f9jFVNvSMK87xrLU20tUYsN9Oox2OkQDg7K1UZA6PrRrT05f0vfHGNzW2QfspABKvFSD2wZTNpxQaXrjtRA3tgD6KO1W6xiYr8QdRjzA6V1bTzQZrA2kTaCRAtflfHzeuPHz1QVdTjWylQSDpBIVf3eX1J5zh3w/OVQ9Mk6UjYjebe1xve4OOcy1OtXq1qflFNApcfjeREjaAARPftjWgZ4Lneo57ZSzzupHfDFMLUrhaXhAkHRMxEgn8sZ3P5+qlVgG00lqEqZiSGmBysQfpjQ8Nz6eG1XWupoDAT5SJsZO/a0/fGZ+Ic85orTN0Z5BMTbr0NvucEgaXTGxzQz7KsjbAAKOp8SXMO1apKoiaaYFoYm7noSQIBxdQ4usalDGuw0Ro0mTtAJvMfNYWOM5RzEqpgIYCqVHzX+ZpMTEwek9RjWcOqaswHcpFOk2kn8MlQZJF7DfucFnjazgY+fnqhtcTgIjh3A6itTqVaxLJMKI0iQQZm7WPblhyzMLmCPT798YPihqZqo9RnjLo1j8yqJCzpBvJm++G/wAMp4Nc5cP4isutWWQsCAZUzpMkbbzhWaBxbuc7IHFcfX6o8TwMAYWjzYIUAXYmB09+wEk9gcDjKeCigXY+xJu2o+rAD/mxTxWnU0r4THxNYVRaILANMg2CzfkJxXmUqQWeqXYAXIC7Tp0qNgSdzc2wKIUAb6rphuO1B57horVPDFkjUx6Ibj3Ow9zyxMynlNQfKDpT95jaf4fXE4rVCKXncARyncX5WbT/AMuA/ijNNCaTAQSNNgsABYjnOG9ri4N6fL/hDYSW2qeN/wD06bX8wJ626f3+eA8pkKj10ZBamxLMRYb27kztg2vSbMSy+VQRDkEkxfyi0i+84dZbOzTTLogSqEgFiAtrM+873g3JPri5kLGUOevopeLNoFOLMtbS90g6nCkBWGwJuP5YeU2BAKmR1FxhTxbMvlMuqalaTpGoA7yS1jJ5+5x18HuzZYMTdmY9PxEWA2wtKwGPxBxde6sw+ak0UY9zNcJTZ22UTiykLnGY+L+MA/qqfmCkFyNgfwj1m/by4DFGZXhoXSENbaSHMvVOtqgUlpIsYBMC8iYsBtEY0WUqrQpXqaqtQHTA1FjMDSu+nYj3wjDVaah6Q0l/LrO14DMix8oBAn1ixgaqpkkymXFSmyE1FDUyNOsFY8RWOkF5WWB5aGHTGxLBubg/T9rSLZadRHPVZrKcHpoi1Kup5PnUNpKjm09jyO+HXwyumnWAHkBIRogvPM8iRMSI27YA4PmqbArWplnVityNP7UQWAtqi9sNcvxkMVt5ZA0zBBJgGIggE7T9cJ6h0hBaR89E0wNBCfTbEMxHIjErLHPEZvL3xkFN0hvCHQ4mCdY/s4mO3FQsFxzOHwltDNCnebw2/pbE4fQYUXUSGQEgjnEnQRzlRIB7RzAG47U1NR2AJJPK9hf2wbn+JIKp0vIJ8zwYDKQVJ7xA3iBucekjb5OPVZcryJL7LP1G0aap+VmIcDZl1cwN+sdRhhxaujhFJsrBqkG1hBjrLGJi04tp5CkaVRXqKtMOStpJUhWAWflNgsx1thU1amC0KRqHlUHkPlJ3gzfr+ZthzsdFdu4ZHXhF8QzerSVYEkjQoQAdF1WF/wCHU4f5jhppkfpbeI3gitT1nyMoMMAoYr6W/CJ3vn24QRlxV1bMpm53OkAR64dccyYqHJs5YoF0mfKxtOnTBi68ziKjGPddJG8SBo5wj+GU6mYDlQiAuJBtChRA0xA5GMNuG5alQ8qvrqNuSZJ5+wHQYxFPiBJreZFLMGUH3gC20AfQYZfDIqhWqOCaVIlgRfxCAR5eoAJ57gdDhCeB1HNDt3/lO7w2TaAtHmeLUaLxVYrAt5CRB+Zvf5fdsDPRSuyuz+FSUkqoH6ypIiXMHQIJsL87GMEUv0Zh4tSpTZxzdtIQfuhhcfvXJvtsLM61JF1F1NpCqQxPTY29TGAN8tAA384VSdxVXESi0WKAMFUwq2FgSNx014V/C3B/EoLUzBASSUpzpBGomXPJei8xvY4E4JnXrZl9bAJphEHyk6lJH7zQPu2DaXBaovTZNFNx4QcFi1gYmYCrMajO3a7RbsZtJo4z86oDT5yOi0OeoxGuLkKoHMnZR/dr9MJP9jhK1SqX1M9haAo3gSSY26bbYZnJHUtSpUZ3WYv5VJEeURJN4mb9BhN8ScSamFp07sRL9QDICzysCT2jrhWEEnYw88opxlZfj1csxfkPLTHbm3qf5Y1XwLX1ZbRsabFT3vM/fGXBFTQSGE3HlNyNwOuL/hLiQo5oqT5Kpj0aTpmdpFvcY0dRHvgLRyM/b4VRrg2QHutZ8Qmto001kEeY6Z+h1iPo3phLwH4Uka606BcIbaj1Yfs9jBPONsbFSOs4WfE+c8OkF3NRgnsd/tb3xmwzSV4TMX1RXxNJ3OSUacy+ZOuClMimsAAL+0CTzkNYbAdse8D0VcmUGXatmUqhgAxkBYMAdI1T0t2wbnEU5Y1SqqslVqaQWLETETOmATZSJkjtl+F+LSbxqNR1Jcp+rbQxhVfnMgztvI57Y22MDQAOiRk3OBcFzl6FWqagVSWLHVpUzNpvsnP5sazgPwyEcValiI00wZCnqTzP+tzt7kuOmsA9YgvcFqVMGs0fKCFa19zUGmxtzBycUYDzoQdogyZ9oH1xn658v6WnB+6NptrjZGf/ABNKhnHJFuWLBVDAEWtO2B14hR1Cn4qlz+CQTb02t1xiZ6BaBVfhjoMTBnl/uf5YmO3lRtXz/wCK8qFo0mtqaqRPUBSJ9CwY+4wvqcQzTUBTC/qUEEx5RNyT7mScC8Wyx1QT4lUjUxnVHST/AHGLBxh6astJP1LABlqS1wLkHkTeRtBgjHqYo6aBysqZpc4kJM4KmN4ne8e2ND8P5XxCHcDSbDsBcnv/ADPrhTWlqIqSskkFZlrbmOQ2wfw3MjQglhTG50mAJ82w7DF5LLUfQtG+3GsJ8CKdKtSZCtKpIRxfSW+XUYElSJHXTvYYA+F8zSrUHy1as9KoJNNh8p56XsSbyLXF95sz+IuL0gGpU2DqUUSGkG7EGdvlKiOx9s3w/Lw4cVApm6wWLegF9un+lY8Nyj6jTulAkj5Cb8M4VTceG1INW1nWSreUCNOgEhWBDD5uU2w7o5ipT1U3RmkQrCRNrAKbCNpttimk9amoclQNUrTA819yDJJPXlv6kvIZ1KtQyTBFiylYG+m/58/yztS7c41lo/Klm4C3fq6pBmKVU0whVRaJk2Eb7dfr2x7XaoU0PTIEbpeAI3HKRPM409OvQd2l10pBN9ztM8wDb1HphN8X8VSnTqUU/wAU2boikbztqItA2knkJ6ORz3Bob/hVLqCQ5bKNVrBEsGKhYGwFy3sBP064+lKvra3oN4H98sY/hD+HUaLNpEGJ8ttQHS8T2jDb/aVXQzoYflKgz0gEHv32x2ouU7eioWEeZF53MGkyvUI0wdNMb9mHMz8sxA1HvjPcJ4KajVa1VhoJuCfmYST/AJUAMe0csGZygbl2LO27G5kfwGBctTaWYqQjAFSfxESCR2iL88Vj8rDtP1/hFLOExrZDQviFfMbIsRAPygDkWMfYcjITcGo0xLqr1W5WN+g6AdcWvRd3Vi7akuTJJkg2E7HvywKshjaLm5Y8tW/X5cc2+jvnZQR3XGTyNVGLJU8Od0RQV+htPfE4llKtYLrrTp28q267R0wwNA1Fkew5D1t5m+w5bXFzNLwkI8ElojxFBgd2A830+2JbIS68X7BFEJ4QudNbSi+GNKCCUJ81rEgmB3j0tJwoyHFXoVNJUGm7AsrqGjlKyCJgwbEGNsMKfGKiDzjWv7SxP8vyxXxRlqp5E1EmJ/123w8yR4NPGO6BJCY8ELWfDR8jwoC6jfYE84AAAG23OcNma18Zv4N4pKnLvGumLH9pf5g2Ptiv40z0AUZjWrFotb5VEzzcieykc8Y74HSanZ3/AB3V/FDI9yM4nxukF0U6yGobQDMddtjjHV6DPWFKjBI0qXCxcmNTROkwfeJ544yBFLL0qoFvEbUeew0/Yk+wx9C+H8wYg2JGorM6SWbn3ABPKZi0Ydlj/o2Fzc+/+kFjzPV4Sf8A3bzX/wB8/wBD/wCWJjWau2JjJ/rJfT7D+E34TfhK+btXytMP5iX0hCFWZgybmBJbnewHpgWuTWUJSoEoka3JjVzIFvLJ7kxG2A+IKqs7hdIJIVfbf239TGAVNTTDFoO1zsd8embGOb+6RJ6JjxHIQiaUCmqbKDqhR359fcdMdNw4kimWK00+bUxMeoFgew264Ep5OpVlvMwFiTJnt/DBeZ4TobRMkDyqeZJCr6CTfoMddYtdXVDVcub1aQ00BZWYQXI3MT1n2A741XwvQ8ZJFA09ICs7GQTz0ruzethN+hQ/oYopr8M1YsDOnV2WxJE3O1pvh1wauEUKah1sZb5lEm5A2AE8sA1JLmeX589UWJzx5bwtI3DpmJjmxMk9gf8AQDkN4Dp5EMCzA6Pwj9ruesnYfzxbmOLO2lCq6J8yraQORN4ExI5i2CF4mGu4AC7Ko59SSelvc2xlU9oRaclvEculOlVzDgalpkL2JBCIvqxH97ZHNCaOo7soJPci5xpuNVamadaSJYSVWeexdj22nlMC5vbk/hlaQHiMarLsLBQeQAN2Pr02w5FI2JoLjk9EMg2kvDcw/wCrd6T3TRMC5MHaZjy74eZKoWrBNLKwAlDYwbhrEiPKR9cMK7pQGt71CPKovvt6DvzxnMtUr0swcyYckFWWblbGx2BECBtirXeJbqrt6qxB20Mp5xJYsBJNgOpNlH1tgutkxRRFdtdQBQqk3Y7LHMLP2GE3Fc8G0tSchplBEEn5Yg/5gLbHDnKcL82tjLi+9l9Tux/vvgLhsaLXXYBXb0lpKdR1OTLHqT/DtgejlxUuRadusf1x3ngBub47L6aJYXIUkesTgFmrHJRYxi0p4z8S0sudAVnfotgPU/wE4GyHxpSY6alNqYP4pDKPWII+mF/DuHyuisQxEuxY6VUm/mO5Nzy9oIJEr8Pp/hEgkDUCYj3iCPQ78saLdNBW03fe0t47uf2Wp43wcFTWpQGiWAuHHcczHMXxnsrSYHUliRdN5/eX9397+zoPgyuTSaixnw/l7ofl+hBHtgTRobkRJALG8+YEG8+g2HocBje5hdG7NfhaMTw9lJPamy10uFINuY2ce4n6YZfGWTk080ralAClRzBupH1/jywvr1wHKx5W5/vdffb6eppz3EStGhTM/q6hm8SAAU+xI9sNNa4yMcPg+flIaqLY1wKWNVqIhU0nXTVFVSUYRIAIgiPwjcXg+/0H4YzSupqANNQAmSWhhYgEgSOf/MemM5QqVcxl64RtTOurQeUXUiBuI/hYQA9q5FaLLmKZbQB5lB8pJG4E7t16weZxb/kS0sDD149xX5QNFdk9k8/SOxx7ivV2GPMed2hamV8yqEPXUPOmduwm3YEiCfU4tr8WpsWbwzYQokQJ3ZjF+ket8D1MyzMFWSoBFNbk3tqPcjlyGGuR4O7UwtWFQGdKgSx38x3OPUvLWi3LOY0u4Wbmo+hCT5TKjpeZ9e++HnA/h1nOp5CjYbE/yw+yuSphgBCg3ZucDv15Y0NCvTjSlgBdogD0nc+vqcJz611UwIgiDfVJV4cqDSqgdgPzwi47XYsKNIS0iSOvIfzxq+I1lC6aZ1MbSL/6k/30wPRyC0FLvGqJJ6dRhaKbb5nZPQK5yKQq5Z/2zqO8AR7A7YCp52K/grD7l2A+W1hvEzAw4zVT9WChlqgkEcgdiP764B4fw3SCtPfdnPLuevYf1OLMeNpLlY2mfBuJUqaElHLt8xtYCfKL7D7yTgqpxaktM1yQW0+SmJMTtqMQCbFj7DbCPMDQNCAliYE3JJ5n8z0GOjlxpFOZ2BPWN/bFS1pNn4F2wFe5Pxa7eLWMu0QBYKonSAPcn3wa9FI/xafQy6+/PCn4k42uXpeGjfrWFyN1HQd+/L12wy5yuEBUym1gDHY2nDEemfMN90OiA/UNjO1brOZmmkVF0u1BtcKQbQQ0crTq9QMN8l8R0Xpg+KEU7iPOT0gSxPpYY+ZZXOVQxNQkKQVI2JkdN4Fr4A/SXWwY25i2GDoQ8UTx1QDqRZNL6xV41QGyMe7MF+1/zwRwSrqpBWBBUAXETbvj5H+jkuFJkkSZ6xMd8fQzmBTAdXAaBsP3b2MTePrhXU6RrGgNOSn9I/xA7FLjiPC6lOoSYNBjeNxsJYRPLkemChmEOWKKIVPN1g+vt9sEZT4losIqHSTzglT9pHuMZ/NcUo1Kh8IaaQJ5kBjaGiYA6W5fSrBK/D2nHXp/tRJGI8d13w3iRyldvG1EaOkzMNSPpp8vaDhbV4kKjG8atx+RO0/l2wX8R8TWoECwTF26jko7WnCc8OY0zUEaVsTznfn/AHcYciY0/wBx4olVjkdCMZCPqTUUz86/N3HJvXrhbxMF1VuYscX8HzBL6SfNsCefT+Xvgzwl8XRHlcbdDuP44Lex3tlMzAaiCwuvgbMmnUZyyqirDFiAACR1mLxuIxr8lmVfKqLEBgvIiA4C7Ei6wdzvjB5/IFAYWRYjfymbkCYMi18a/J1wcsrKR5qi3HXxFH1thTXkSNaR3WfpYzG432Wl8UdftiYX+J2x7jE8NaG4JJwvhS0hqNyef8ugx7mMwNUbmLAfS2KviPiZpqNMamOlZ+59hhfl84VprV8Wn4wFgVYnTN9RDBRPpONhrHP87uqX3VhNv0R187kDou8ep69hhaM7U8NqqU6jpM6ysKo6CJZvWAB3w2qVtahuoB+uE+WNNNS1HdhTDDTJA28sx0BGIj4O4WVzrpMuCcWDjWF8y2KnkeR7iNv6Y7zGeLuSwBUHQFgEEnc6SCSFAO31k4S/DlAg1HIIUwFmx8sz+eGFEHW7qZSCdV/IfKNQI3gkbd5sMc9jWyEhVOWglcDNoaoCH9WEMDQacaSBt/PoMO+HZuaenTB17ReDeW6mPoAMJsoxatpJ+VSDKwRdY9SRfoMMMzUCbGAv9n3xSUbvL1V25FIDMZz/AIhFHce2kyfy++DoxRlcuiy4Ms9yd4HJR+Z/pg6gAA1RvlQFj6C5xV5HRXbgWVj/AI4UNVpJbWF8zdjcA+gBPvhZQoFVBAhSdPrzv9vpiziNc1azM3MyfXp6D+GK+I5qF0g+UGR641o2lrGsWRMQXkrjidMEMCra03MyDtsemFVFjqECb9J+3PDLJcUUDz9we4I+xwFknVXVjBCkGJwZtgEEIYyQn1ULEBWGneZj87H0wdmf8JT+4Pr5Z+y4TvXeo48lQIx30sb9bC4nDlqR8EAgggwf++PzGFn4q1v6N4cXAJdmMx4YUgSQxEekHAdSsSzPsSeVh6W9MdZ29SxgLB9yAf5Y0mQy9LM0yzPpYiGG4JEwxHIibHuRflZzxGA4hLzEySmumB9OVlKlckkt/fIfbF1GswBGoibwDG/XrsMOOIcOyirZyrRuSSZi9og+adsIKJvv/f8ApgjHNe2wEsbDgCuqL6XU9DjS8SpaStQCYII5W3t1t/pjN1oMmcafxZy1NpF0gjb5TEdTtsAfUYFPdtP0TukdW5n1RtWnJ28pG+F+ayVSjoqI3lYhoBMGD+IcjbD3hC0fAWrWYhSIEEA2FzFyf9Zw0ynBtVILGtJJR1IBAJmCCdx7zGELcz19EGR7Q6lmP95qn/oD/rP/AI4mNF/uX+/U+i48xG2L/p+VHjev4We49kjVTy/Mp1CefbtOJWcmmiMirU0wFIN1YcjEEXn2wRVYsx20JdrxPOPTFecZKmhmcgaliLbkxH9jBW2QAVcloJ7q/wAQCBIsv0AwvzGV1uGZYXmJgnpqHO2I1RtNVdyiyWImx2U/tGPaMG1+IlKFFtIlw0tG9hH5t9BjmtLTj5i0RrC8YQHxLnyi6lOlmIGkbd+VrDljOZPjVVHZiSwYQy7CALRY6Y7YJ+Kc4KtVBTEKFhR+c484bRCVK1A6CzIQGbbsRO0gg+3bD0MTRHRCR1Eux5HUK34d4wRXhj5alvQ/h/l9Mauo97RtN4NwVixN98YOjwqvAqCmYFw0qux3Gogm/bD3hRKNNV/GaoIFMObH5jNxBjpbfAdTAL3hEgmB8qbcJpmSim02kbdR9icP87lVZVy5FnGqoP3BsOxZ9I9A3XCThxal5oAJJJj8JMR6wBE4YZFoJY3LHf02++M6W924fCmCLCwzZHwazU3Ba5URzP4SPWxwfksnULGlRyorssamKBgCeUkQPrjR5/h/601VTWypqVdpcghRft9LYTcNbidAQtOAWLeY0/mb5j8+HmTtkHmI46mspYxFmWi79Ebl/h3PsP8AAy1K0+YqDHM+UmLXwdQ4BXpPNWtSchSRTWQCRaJIix5dj0OFq8W4goIZqQBj5mAiJ79/sMLs5msxUnXmaF4kK8zE7wt98WpjhWFwM14C1BRzTcVSB+7GmBBOq9wB5RPMkx8pxneBsalJpJu+9r2G0kSPKfp2wNUzzHy1qw8P8S0006u0gDf2nBmQzQKlysAkQosAoICj7tP9wHwyxpoc0tDTl29ZOtKu46MR94wWgKqCphhBMdGmJ6iFX/rxzxdlasxTmb+sxb7YLqcOqBfEZf1brAbku+ieY+Tflee+hdtCzHHa4g91dlviOqNNG2gwCNwTMknuThW6LO0b7Ysy2RYsCNwQYkT7CZPtOKHe/wBfzOOaGj9K5poncvKikdCOwjDbKN/w6diw+8/xwnL2jDTJ/wDy6/5m/hiJOB7pvREeKa7fuEyytbTQDxZVPv5iADiuhx96SBVqEDkotH9MLxUd0FJVJF5j1P13xbl/huqxloHrfCxbG2956pbUOt9BEf72Vv8A1G+uPce/7sH9r/txMR4mnQdjlZQzjMavRWaI5wSb+ukD3wFxDMnSyDZSIaeg0wPUqD749ylaNYtBqX+sn2gHHlZlRA7qHnTY7Tpa5HO4NjbBWinoYJL7RdCp4lCpVhATYyLzEeS3pz59sSjm6ZpaKoYlQYGogBoOkxz3wpOfao4Db2iLRHp/dsOXmrpDKqxEuZYibRy725dcVczbz3+y2dLW0j58yl7aWqE0aYGlEBZmY+Yk/nt29JwtzlZ6zAqh1iFkEAGbCZgD1sOwxfm6ZSq8GysJPXymPu39xi7LU9FLXYGRpPvcHqbfScNsraFiao3M73Sh8xVE0y0QbjfqP44N+GKc5mn21En/AJT/ABOFldy7sxEE+Yj1w9+ENIqklgG0wo6yZMew++ImNRu9lfTNBcCtlVEL62/v2xbRO2K6h27Yq8bpvPP7xjDqwtVWtlEr5gioW0+GxOkxJUoByP7R+2Aszw3LI2laBc9iffYjBBrBXJJj9WwHrqpxHU2wHR8YgskiZUk2mdwBEk4uwOHWh70pHht/UrcvlaJEiignbVUa57y1hAN+0cxjk6RP/D0gAYJIBA9ZwNxSk1Cmru3mJ+UfU3/jjR8N4cKVMNUHmI1EG4TpbbVG5xMjw0bru+Mn+VBnjGAMpFxGrSNHSKShm3imBABEFWAvJtbqemEGdqs0UVViq7hQTLcyYB8oMiTbfDjPZ0s7VB824G1oOkbWt92OFvxBGXqhKZ8yKNTDckgEz1w9po8Z+FU1kpijDRgu59lH4Z4VM1KoCgCwuDJKgETuBqB29JF8Dp8QkLDBSsTBPPzAxYx80+oG+G/w78G1s5S/SK9XwcvfRManvymypM3O9yBeT7Uo0MoA1JEZwblwHm9is7e246b4coBYznudykfBapfUEBgt5iKtOlPRdbmI6gC/pY+cRyL02KuhQ9CIjePUb3Fjh7xD4tZnFREVWAFwAp7qSoGtD0b1EGIB4txhatUFbAHSAAI0xpWwEbbiIMDpiHcWFeJ+00UgJw5S1CmP3Z+pn8sJ6iamAG5sPXbDzNpJFNATsqgX2sIwOTotXQii93YfPwtp8M8MX9HpsFEsoLNE3Nyqj8REwTsDa5BhiclJgAnl/Mdz2AtzjGeynEqwo6KeYqKgSAogQALCYkfXBPBuFZmvSWpmajeFpASlOkERbUotEbCCSL98ZEkQcS4lKudZvumn6Aeq/XEwN/s6l+wn0/riYVpvquXzljBYfvMPvp/icG8WTyiB+MAek1o+0YG0g5gg7eKf/cxP8MF8SpsadMnmUM9/DZj+eN1x8wSzP1pcjg1hCgQsEdwCDjScJXUHZiICklDEsAPNHeAR9e+M7XpEVmG5DMT/ABn0m/fGh4RIy2ZJNvCaB1NgPUycRqBj7Lb0o/tH3/hZXOVLvO7Q35DDPiTEZNYWVMXBHlYsszzggEWECYwu4mF0KfxFiPb/AFjB1Wmo4fUcjzlkUf8AVq/JcNN4WNrGbJnD6/dZ1Xkk9cX0KuhlYbqwI9jOKcrRZmUKCSZgDnA/pgziWQaiVUkSRNuW+LEi9qiK9lrf5auHVWGzAEe+2F+brUlq6qlVhAjwyCI59J6Y0fwLl3UU3pgAaAFLCTBAkgenMxzwJxfhH6RxLwLulOmr1niIkyEH+YaRHftjFZW89hadlmrAU4flNYFUi7/JO6p+12J39xjUcI4R5RVK3b/DXovJv8zC46LfnhZ8QOVQhR5n8oA6c46DkPXtg3iPF6xpMXIRAIIURPLTO/ICJ5YV3bsu68IRJOVmc1QXNcRSmL0qQ1MeRC3J9C0e0YafEdUldI3c6fa5b/tB+uJ8JZXRQfMMPNmGhe1NTA+rSfSMB8YcM4BNgpP3EfYHBJAPFa0cNCJpWbnhZhzFamrC2vU3fT5iPQRHr6YQZzVWrlQfNUeJ9TE+gwdxnMMtQL+yvrv/AG31xPhLwzmg9UwqKz2BJPKBHrcmwxtxYYhf8hJvmI7YT34h4vdaSCFSmAi/shZSI/5Dt23vjOZ9WUIzTDiRNr2kXHfeb/UA74wRDXYrEG4EiVBJOlh1ktPS2KzUbMZR+bUmDkdRGkkdIEH2xzzto9OqUa0OB7pHUq/3OPKROoeuJQpztuTbDPK5EF/DvrHzSIA/ifX85xdzg0K8UJeQF7win5jVOy7d2P8AIX+mNJ8JZbXmdfKmP+42/KftgfM0lWmtOmoN4WDJJ/qb/W9sazgGQ8CmFk6jdiDEnn/L2xl6rUDYfXH0Ww4CGLZ1PKU/EfBKlLXWpeamx1Om8XliOqm8jucXZX4prAr4pNakwIIARWU2IIMAHoQd5xq1qSIOog76mt9xGMj8Q/Dgy6eNSJCT5qbHl+4TE+l+2AQyNeNpz9FnEUmv+2cv0rf/AKx/5YmMf/tZepx7jv6Yf9fyp3DulIX/AImrcCDUMkwNjEnlfBvBsy+azFFKklZACqSoQWk+Ug2HPC3jWXKV2J2Y6h/X3xzwlgHuYBEchvETIIiY9N+WNZrARu9FDY9pJK6q5rVWqMps7NfqpNvqIw3NUfohE/iEid7yIG2037YT5PKuzEqpMm31540PD/h93jxHhZmF5n1/vfA53sbVnhPwSsayuSsbmX1PfYSAPT+v5YaZika1KjTpKzNI8oEwYg9zJNv9MbYcIylKAUQT+1ufqcNuEqlFiyIo1W1DcD93oOsYXd/yLQPK0pGTSPc4uJ5WW+H/AP4e5gsjuQhT8O5uDM3EbnGmzXwog+emHYiJYBrdBa1+mG9TPU6lv0h1j8LFkX3/AAjsPuTYJuL/ABAqMKFCpLkeZ1MhR0B5t+Xrsm+SaV12f2VG+QUua2cbIZcAIdYXTSBtPJd94t7xjJr8W5rJVmWpTRjU87hj5iW+XzgsZibHq3XDOtkXry9yqqdLEmWbax3MXv19MZD4moDWjJrY6AGuXIYbEm9iOXbDWlYwksOb5UvvYXBfWOA8Wy2Zp/pJcKT5Qh8zUwNwQN2JMzYXmb4XfEtQ5mpRoUgVRmgTuSd2PosmBsAeuMz/APDPh5nMPVbwwoUlWsQBqloN4uBjR/C2aStnazSQ9OlFGmf2SR4r/wCeNIjozdMDfF4criBgD4FANtF8p/xEqoCIIRFCqOgAgYxPGKv68j91B96k/njYZzfGF+IkfxnKgmFQ2E/t/wBcLaQ75CT1T2jO2S/RZKvmJ8Rt9RIHtc/fGp+BsuEyuYzBfQ1Qimp3IVfMxEc2aBG/kNjhXmFp5gU1KJROoKWsoVBF5tqMA2aeUc8OKGWNDSKVZKqp8liwEmTbxCLm5gCSAeQj0IqllSh4eS8ZKR8bYFyWsY2aNRtCggQFn9ke/LFHw5nfBrAts1iD05TgvP5Zmd6lRgajm0CImPlXWWnufr1tocI3JmTaXhoHTY3P7txPfApXN2kO6o2lhke8Ob0Vef4WlOuyoJpm6DseR9DI9hj2tVWmsCLCCRzuSB98NOEkM36O4LLPziNS9RPKYtirO8GaClIaiX8rncjVUUKRsLIWkdPTAQTQ3fPVaTXshsAeZUcHzL0pzBy+tAQNeqInkLRPr6Tjb5filIotQt5WEqIknsB1xj88RpRaQOooE0i6mT+Mcjvv0wxy6Ll0VNLVH0/hH8TZQSbYR1DGyU4jPb0SzyXOyU5zPF6zf4Q8Ff2jDP8AyT2v3wkr0wWk6qtQmAWJYzzudh3xZxHORTLATtaCfpzPbqMF/DuYpLR1Gm5dpkgCwBhV7C1+p9BgYtrb49EMijSC/QanSn9D/LEw2/2j/wDh/wC//wDnEwPfJ2C5YnPUjXZSo2EH64Y8P4ELSJP2xoMnwrkBbFfG854CrTogNWeyjcCN2jmBhp2qLj4cak2eVw6UqKguyoOUkDEfj1BaTFKqM4BIGrc8vX2woynCVk1K58WqeXiqWY/sqCBJ6LPph7lOHUinlSEcBgrQRNjyJ8rR7H2gLxGP1En8I7ARwkmWzCMw8VlQAyapElifwtyA/hG2GHB8z+uZFH6srqsfKDO6DkDe3bncldnc2kBdAgL5kLbssg/8wBiNoE3wf8H0gUdgt3c29It2vJ98ElA8MuIUR/qTOrV84W1wT/f3wh4ZRpPnWFbV4ZLMQm7AEAKDIgGbnoPSNPxgJlkFRwpc+VBFydzfkALnp6nAWS4KwYVqgIcghVFt7y3c8hyH2DFJsaXelJeQhzk14lxqmqnw0KgKdOoqoECwAAsBbnjIcVqKlRcxSMo4homLydPqFj3E7zg3j9Nk0tqIBBBi1oLWP4TaJvb0xneI1aHhL4IZX/GJOnltJPO/ted8O6Jg2l46o8Tc+i6q1ilYPq1AwWMRKmJkdt46gYPPFBls/Qqr8tMgN3U2eesqzY4o8J1oIcaokgXIULYepANjyE8jhPmV1BeZEqfb5f8Atwy5g3Bx9lXUgFgLemF9i4rQ0sQNuXpuPtjKcX/V1Fqn5CNDnpeUJ7SWHuMaDgOb8fI0HPzBfDb1SwJ7lYOPKmTJBBEg7yLHGC7+zKQeP2VYn7SHLBZzgmqSpEbj06HCioKajzEt2Axva3w5S5K6joruo+gYAYxXFcslPMupQqqgQCSZBG4m/wDWcamm1Ak8tlMv1gY3yjK4ydbU2inSuRblM+p2xpMrwR3jxWgfspb6n+UYX/CeVarmtShYVfNaTewE8ifsBGNxnc1Sy/lbzVP/AEwdv85/CO2+BamR+/bGPr2QP6yRzclJOL8MNPLO1IBdHmA2mLn3t74G4OW8MahK1aYI8wU2JLNLWEEt7E4JzNd6mp6hsAYUWUDsP4m+F3Cs2uhUd9IpUvKCJvq5DmefSQvSCTTE7S0m/wDKoLOUi47RCVCyO0/tAwfewO313gWwyqMok+IGYwFY2LC994HmCmPvgHPZJn8IgiKoZiSdoPmLHrET36TGLfhMUwtZ6is42BAtA5ehJGGC0SAUfnwLpHeGiuGs9QqtclAIUx8wUAkfXYG/PGi4hnKaIKeXQQBaxgd73Y9zjCVOOMtRS0sFa43Oi0gd5BI+m2NhWzKMqlI0kSI6H+998JaiMtIsYKjeHnCB8St/6px7jqcTAr9P/FNLQ8Qza01IFgNzjJ8CY1sxVrODzQCfw8x73k+vOCDs1mD4b1nhUSYk7t+EC14N+5jvij4PUKkmbJJIE3brHKI++JjZ4cTj14Ro2jlPxUFRShAFP5bADQQ7BWHIQQO35YzWW4k3odRlf2XnzC/JmEidm9cG5TiBpvWSxMStxBBgyTBBF2Oxwq49wzMj9f4QAj9ZECehK6iVtvJ6WEYtEwB213XhEc4DKtzNKn+k030wtZjDWIDFNREFTpOufz5Yu+HeItSr1KKPAY6hCjcWYSQTtB9icJW4pUCKsHyuCupdmBBF+toInmeuL6Gbb9Jo1qtMKgcyVk7qwAv3Mf6YadG4to9q+2Qg7QAa72n+cqTn6L1y1VVHyk9A7gdgXCz2B641p47Qbdagn5mKqPyYnTPIR3k4y/A+FvmarV2FpIQfYn0A8o9zh8eFKLSpPSZ/qMISyADac0M+6A0DlJ+P16VU6RIVVYljaDsDA5QTY77Ywpy5guLqGi4Int/GMa6tk/GqOAYpggGOZE7fX2md4wDxdFFSnR0xT0mAOsgj3lQP+bDelftIYP8AX+UxGXB1DhC5XIaQgqOFRgTpXrzJP4rwLfu2jYXUpemFEDUJ6WMD/wBx+o6YN+L86j128KPDEAabAgAQR7flhOp0+Y8tP11A/kMPuyFZ7f7RcU9yHE8zlWZKFUojHVGlGE7T5lMcto5YfUfi3iA+Y0ag6NTj/wBpGFdNB4xU/iQ4Y0acgHqMZz5yEpsR1P4t1Wq5Ur3psG+zAH74E4vncrXCoQhYsJNRY0L8znzbeVSPU4sXKqcKs9kVOYVFjz0mBnkJWT3MGAO+AXG911RHZTtoJhn/AIjpUVGX4cqifnrKum/NaQjfq5/0CyVDmbncneTzvzPfFDZFVqHSIAA26dB7yT64PyzCJGCSOG2m8KjRnKG4qSlKqeTAKInnaT0ifoMKauWlg6gMpUecMNCkWbUeoImOeoWOGnxHW00gJjUwmN4FzHe2EaZqmpOukjEg2IkKQbEDaQtpPQYY0g8low4Uo0kq1KtEVdQAJWpy1HSGJnZdz9N4kmVaooUPDRjC7QI6GWHObR6d8KWqChV1abGNa999P0wPxDiXisqFoBNz0Ft+thb0w60dkpITuyqs1lD4Yc7vcf5eR9xfBvw5xCKb0yflupnryHvgXiufRoFIEAAW3iwgDsIwu4fTPiaTaQf54iRgewgqrHbXWFtP0wf2rfyxMJvBb9o/U4mEfBb3TO89kzr8MQUi2ZrOFWVphSN9yFUjzElpJ9ZOKOD5o6IBIJjYkTbmReBBJAiYA54s/RkH63NyR+yBJ7LI5nrIAwn0Mv6xFOgklROqBNgSAJj88Ga3cCCf4+iYiNLW8J4BRdzVdnFyAEIQm5ksQJ32i/UnB2d4JSJCGrVAJkL4rNYSQx1E3EFuXytvvjFUePVE+WAepM/bHdLidViW1F2O5Nhf7nYbRYRtbAnaebdZdhXtnRa4cCqWNLMLUEQKVUDSVvABW23Ub4z2czNMJXCIyodH6vmhlS4HYaTHqOWLeBcWOoO7Xm/LkehgCDYQIjvgj4ky8Vi5pkJVlJFxqA36iVvcfgF4vijA5km1/wDHBv4V3IwnNXip0BKdFFWNKs8uQDaQoIUHuS2Fn+0K6UlprXJphgphFBKggN5gNW04T5ejWNJNNUwVFunpOL3NfTDBSOt5/PEtiDcCvnukrWnyMAPG2sxHoMJfiWgzJ4in/CIP/VMew0/cY8y3E3VQDSkXIIPUztHfHnEa5q0aiqCpgEzGw/qRiuniImBPzCu+SgSCs3mayf4oYEEzoi4PNY6TsfT0xbxOmQy0xuBLHqxufoLY5oOGyaoYGl2v01H8/KPoeuGNTMK9OnUGnUVGszuSII7XxoSOoj6qjp3SCimyODVpN1X8x/e+GtGwA6YTZUylFh0H8v4YcO0X/pjJlHRFBRKNhVma/wDxtMC/6tp6jYz6bfUY8yvFaep/OAAbyRawtve89sJKPEx+mPUguNBUAeo69hiYoHWcdPyoLhSe52uDJBuLHnBO2Jw9gb7QIjtvJ6HCnOmtWHlin3mT6csXUOFvAD1GYDlNsX8NobRKHuzhFVsuleugaoop0wSxLAXOw7ny/cYWZrhpXOpTb5f8RiLjQssb8wQsY0uS4gmVoVVFANr+dgwUgRCx5Tq52kbd8Z/JUV/U1GY6AWAUIAShYsQY3JUbHnz54bicxsYr2Vg5154QnE8sGal51c1GBYC+5kjuALSLb4KqZCl5aZTyDzNA6A6See/2GGWcrrXzZcI6aVurAWJssQTyBwJWzQXxGv5tS2aBABWNt51H/mGJBuQNHAFqkhO3IykmfppSICoRb8Qvz5fTC7giFqrN0X84xxxDNs7SZLMR3PYfljRcF4Z4dO487CW/l7YLM8MZ7oUbdzl74WJgmMTCG5M7U+oJTrgik4JUgsuzKOdjceuOv9iUwIRSto8pt022PuMY7OFqbCojFWUyGUwV/p9savh3xWalMM+WDOLFlqaAT106Tpn1wOXTvaLY7Hqqh5tZ7inAamzqTBlairEjmGgWIt23uJsnoItFpZgac6WK3I5iRuDI/PG5rcerNZMtTX/NUZ/y04U5rhNbMXqAX/ZUL6X3++DxzOaKkIr0KuZOtZXD5FAGqUl8QXYopAYCbwDeR0IuNrjzE18/SzOX0Jq1ASolYDD5SYa462Jv7EnJ8EemC3iNvqOxv1mPL7QMBcP4nWDeRAoZvNUWOpEhWbSDMbCLnbAyWuyw3XXhWZKTh2F3wcfqKc/sg/W+L86PIe9vrbC+hm3V/CZDrBO2nS0nl5hpgchI6d2OZWSq2iZPtcfeMUcCH2fdQRS5LAW32sPpijPeVSN5plTFiZKbA7+18W18oDEErBnywJ9bYG4nmYUlbQjCbCCY262UiB/PFoydwIUtAPKE4bw1fAUMDDap5GJ1DYfujpvjrhXCaTUvlBhmEjsTHfbBa1iKaqKbwNMaRMxF52HXF3CA0PKMoLkgNvcCefWcXfI/aTfVQWsAQh4EB8ruvoxwNU4HUH4tf+aTjSAY5dgIm02wMah4Qy1qy1bIOokUUJ54F4SDTqHxKUhoE2te572J+gxs8eNTB3A+mCDVGiCFGxDUsxl9pCnuCPzwZSVY8rAj1wM+UXp7YpORQXgDvtgBDT1KjK54wSafhjeo4X2Ak/mfpj3RNUKNkCiOV2A+wDfXFTyXSD8ilgSD+IwJn90Y8o12TW7QRJaZj5Vjp+0J98EAO2h8+BH6geyKyQ1PWqcmeB6D+pP0xneP8PZTUqCpADXX1AP3vhzlcw1IovhkqFOoiLk3JA9ZwD8R11ZGgkTEAqfQwept9Bg2msS+lJed25KOAcN1V21GfDj6zb8jjVuMKeBVkRKrmAS5gbWED85w5oVUZZ1qZuD2m30GKapxLyegwujO0IbTiYuleoxMAtF3KZjIrUQk2YA36wYv1wmyGaNIMoAIJm/LliYmGIvNuaeFR2DhFjitTlpHtP8AHBmXq1nt4xX0AGJiYiVrWiwFFkppQ+H/ABPnrO3r/rhdxnh65eQjNpESCeZIupjy35GR2xMTCcErnPonC44SviTTU0MAWVQdVxztz37g+2DMi7sEZmHyk7X3gXnpiYmG3foHzoi2Tyjmp6gRJEjfpjjL8EpggtLkbFrx6DYfTExMKl7m4BVC4hN6eVGCP0RQJxMTAbyqrx8uoExzA+pjCbK1tUTPlYc99bVAJtPl08t+uJiYNGAWlUJymj5cYoeiBj3EwIEq9ql0ws4iYZSRIUM2nkSLievyx74mJhiLlWj5VuVyo0lmMs48zbEzyHQDkMdeCqBAB5VtHUEGQfXExMduJKu0+ZBcLfyODcIfL6QDGEvxHnT8kd5n6CP498TExoaZoMhKDOjeF0FOXpkgXE/Uk4hydM/hGJiYAXHcfdEDRQVn6Mvf6nExMTFdxRNoX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0800" y="-2308225"/>
            <a:ext cx="3571875" cy="4810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4" name="AutoShape 8" descr="data:image/jpeg;base64,/9j/4AAQSkZJRgABAQAAAQABAAD/2wCEAAkGBxITEhUTExMWFhUWGRsaGBgXFxgYHRoaHSAYIBgYHRsdHSggGh4lHhofIzEiJSkrLi4uGh8zODMtNygtLisBCgoKDg0OGxAQGy8mHyYvLS0tLS0tLS0tKy0tLS0tLS0rLS0tLS0tLS0tLS0tLS0tLS0tLS0tLS0tLS0tLS0tLf/AABEIAQMAwwMBIgACEQEDEQH/xAAbAAACAgMBAAAAAAAAAAAAAAAEBQMGAAIHAf/EAEQQAAIBAgQCBwQIBAUDBAMAAAECEQADBBIhMQVBBhMiUWFxgTKRobEUI0JSwdHh8AdicpIVM0OC8SQ0whZTotJEVGP/xAAaAQADAQEBAQAAAAAAAAAAAAACAwQBBQAG/8QAKREAAgIBBAEEAgIDAQAAAAAAAQIAEQMEEiExQRMiUWEycSOBBRRCsf/aAAwDAQACEQMRAD8AOYlFLDXb4nWtsVcYakg6T+9KnxCfVE+I/GmLYMG2Cfu/hXJ3TpyovcBPsx+/Kh2YE7H300xtqDpzoZRrTAZtwZL0bA++iRibhjs1hQ5qLtjlNeJnpp9KugCozirs93lTXqAVM0ClvWhBmWJCMbdJ2n3USmJu7ZR8fzr1ly8iZ0qYIAaKYTI2u3iRATX960Biekdy05S4ApG+ZfjvrT1VEV5icJaurlvJm7iNGHrzHnTcWwmmMUxPgRKekpIzdZa1/e1E8O6QXbhOSGgSTlMe+a8/9LYNYb6wg7CAPTem1qyiLltqFHd+JPOnNiVOzFhy3Qg7YvEsfYT0P61q1zEje2o9f1ovDjKdfWpWvA7mfOpS0b/UGw+LxI+wh9aK+kYg/wCks/1VtYPhR1s+FZumwG1isWNrS/3URc4ji4/yF/u/Wm2GgipGijUmASPiV76bjAf+3X+79amTiGMH/wCMv93603viRpWtsjbnRhvuZY+IEnGMX/8Aqj+8VlzpDikRnOEgDc56dWLc1mIsjqro/kb5GmCz5gWvxKwOmt3nZWfAmspK9v5D5VlTes/zK/RT4h+OjqT5j8abOAbA8RS3i9vLZbwj5NTHFNGHEcxSR1MaVLHESaFsNG+tbYhtTUNtedM8TYUtxSZqW4Q3qOVBZQP+aJskyNaypszFYpluhVnL2NJ788++B7q3xNwykEiWjSPuseflU2IyZpIkiNY8/wA6GuXBmGm2o8DWibYmtvGuM/aPZDAaDWFBzR3z86PwN8uXzaQEEQN4Mn13ocIN4Gog+XMUxwdlWIUQpaATtoOZPhRAXwILOtTFUTWpiZqXG2hbKDOGNwwg5ms4jZWwE6y4gZyVUTqTzH4Uz0HHiJ3gzZjNoeDf/YfjW6RArW7h2TMh3IVhGu/KO/SvMXaa2bSsAC507Q0237qoyYXaqEUrqLkkilFjiDZynLM/LcLt7jVkfD2kU57uoUsxjshRuZ/WltjC22C3F5gsORht/fSXwNj/ACjUdTBeHcUZl13LW1GkRmUMx+dEniNxcwMEhbQ0EjM7FSZ5jSRU9nAIFKgQDHPuAA9wFS2MGg0yjUAei+z7qSRD3LHeAmNSCQdSPhPjFSue+guH2shMbNr3mf0/GicQ40o1WKJ5mza6V4EitLT1OKMATDCsEtTYxIs3DzyN8jWYMQaI4mPqLn9DfI0xRUUTzOcrb0FZRWHw8qDNeVz50eIRx7/JfzHyNbYx4UCdByqHjhItnuLDT0NBYvHFw3VlLlwA5bYYAzzGvjWKCYIHEVYm2rOW79gdAPfS5MfaLZFdWY/ZB5+HfW/DHxV64EdUKMGLhlClI0iM5J17wKAHF8FYuBUsv2NOsA18wOYPfzqkY64nt0bNbY6BY8zv+VYBl30I5GgMXw5sRdDJdDLdg22OcNBiQoWAI3176k45jsmIXDWkLFcqs7DMxJiANRyI1Omtb6fxPWIyvoS0jwrdLdQ4K8XLjLlKNlIBDDlBBGn7NNLdjsmO+gYVBueYSxnIEb0xsYdbZ7aFuQAg6/8AFFcLs6g6CBz8qE6RcXuYY23REZGlWOpZDvI1g6Tv92n6avUBMRksgwJsHbZw9xTbYuYIBAtqNhI5nv5SaXYzC9firZsszW7B1umWXMJJC5tCdhpzqx4fjdm+dWa2BEs6xmPcCsqs9889O+isPibDZgroqJOghSY1bKDsPHc/GuzamSCxENzresJuEksuhnWRPu3pyOCLdJbMSSIBZsxjwrTj6Bbdt1BAzcxlOonY6k9mkWF41fv4kWML2BbQhmOktpPoIMDc71u4CBVzH6Pol5Ld+5mFyciARmC6sCOQ22p7ew4U6CBAoThvRjqn666xuXYIXUwoO++5M0zdq5Wofc8sQUshs24rdE13r0qaktLUxEOFIa1dalLLETJ7hJPwrxWBrZk9S376l6s1iCplFbBMLwtTcZMWLv8AQ3yNRYYxUvGdbF3+hvkaYp9pi/8AoSn4HDEopr2j+Ef5K+vzNZUoUVLC0Q9KH+pb1PwNUnhHBnUW7iKTcdhkYMhXRtZBGbSJzTV26TJ9T6kfCqHxHpQ1q4/UIqnLpmElJ9rLyIO8+NN06MVsCeJHUtaY60mOvIYAuQpbYB4TSYgT4nekXEOG9WrWsQ0gBijKqjOw1HWMe0TygGNaRLxP6sq3akGZ5k6knxmnXDw6AOWDMyEKWJYcpSCNBHceVU4NO+S6gZMgWrnvCuIgWLBQgdVOYGT2ifZHdoPiK86Q8PDXBirbiXdVZGnQnSYmRCxNJsbae31RBgXFzwPvSZFG8MxaXrr9ZIYAKkQYMaH+bU0qjuMcqg8Rz9NW21xGUW2AUBEEqYBhkIGxPftrQnD8WM1uDL9YA0cwdG89/hQONzNeVfYuQVbuza5GHLcfEipOieAZj1/JHMjkGGoJ7gDPwrMmOgGgnglZ1XC4eOXKl+G4lYa82HcMLgbKFYDKRuCDMQR603tkkCBEidao3T7DgX7bKdWtkGORU9n5/CmaY7Xk2QWJaOLrh8NDXXCq5HIaleQA1JP4Uuv4dbnVErrdbOAROhljI8FEVXR0OxeKvW7192FqAC1x5bKNgg3E95jvror4VC1vJ/p92wEEKJ9fhXSRj5EnYADuU3iOFy37Ydswg5FdiQr6ZRBbZgW8oFR4q2LCE2lK37jCCp+0dJnzJHdS/ptxhWx1nqyDbsOuo5nTNrz7vQ1acZgXuusAdWjqzsTyGUwPWaHskie6ABlkuYDJbAJJIABJ1JIGp9aqHHeO2cNIZsz8ranX1P2R51705xeKvN1GHzBdMxXNr5MhkDXY1TLXRC7JLjLB1LtE95kZj74qP0txuOU0OZve6Q3LrTdYonJFMDwkjU1b+jDuFut/p9kJJk5juRqYGo9ap2O4XYtpCvausdAqs+YHvBBIjvkCpeBJOFctcbLzQMVEcpA9r1763/XtrBhlqW6jDi3SPFm81vDGEQkAqocsV9okkbb6DkKtfRnHviMOLjrldWCtGgacsMNdoYeRBqu8ONi5bjMuGUvnyhAGUrokPMAgA6eJq28Cs2haC2GzIpJmcxZjqZ9TNAQDc83AjVbetGW7NB2WPOjuu02pW2LJk9m3UfHiRhrsb5G+RqWzNR8e/wC2u/0N8qOvaagD8hK7wpT1S7c/maypuED6lfX5msqMdStuzK90qANnXmW+QrnOMwQuga/WhYB5MOR9dvOug9K2IsSN+38hXL7uOuKs5COYM7HvGmniK6v+NKDE26Lzbtw2xwy4W2lq2hL3mAV5WAmY9qJ1LcvACpcHYcq1tiQ1to7zK93n+NJuG2SWtXJDkusSecwUjuG9XDinCL5uG7aUbBGGaNRpIPw17q0bMWWnPBhtubH7e5Hbw/W9RaCnNbUzmhYgd50nX30vuoBeIUIhRRkCdoJvGdhzPw0qPG8OcWrly5oRKhQZ2mT7xQPAcOj3GlfuR56kxGxidaSExnKQvInnZwgY8GH28VbOUXx2l1Haiee43E1Zehdy1cxNy0B2Ai3FXZSwhWMc/snzNVrpTw9ERmKDbQksfmTR38OMbmxFqFAKoyHXdcoJMecUT4gARMOo3jrmdVuSNaXWhZnOGV7zLAykEgHUAd2+p/SmF9wEaeQJ08qXWsCT2miUtgHTdiN/h8a3SKCSZPkYgQ3EMllDdvuAAPafYdwjc/M1Q8T0hx2OPVYNQi5WDPsWAmTP2AeQGvjTDpLwR8UFtoYCNLEk5VkbRzPhRuNvrhMI5SyuW2p9kRJ0GY9+pmqyrWfiApAH3BejnR6wtpMQ6pcYgGD2gvcoH3vHvppba4GzrEQAVPrqO4ihMBhzbs4cEnMqoCdtSPnrFJenT3hh3KPChh1kCCykxEjYSRPfTK2rcCtzVDeHdMusuN9URaiDl7TM7GLZAA5wR61XukzYkv1l1urB0tWJltNy0SJ7z5CpOi2Fe9ae3bBzZ1aeQEaHNygj5Vrx3AYi3dF68VbMQgZToIE5QDtzM+JqXMp4ZZXpwpbaYl4dfNu4RiMwLDUtJI3jxgz6RRmHZcO4w7KGtuBDTBYabnvH5UXxiwkDrBrE6mIB7gD2fWlHDuHtirltA7C2bgQMdWGh1B8tNaSrANzzLcuO044k2L4Zft3GZc72yZzDYzsCOXdO1dL6JcOezbl4l4JCmQANhPM6maruF6JYyxIW5bafZuGfip2I8zrVmwfAytoL1hLREwAJ11Cjbz3rcoQG1nPDMeGjS7qRFMsPb0mgcHhcqhSSY5mmeHGkVOvJmN1CLK0H0hP/AE17+hvlRlo0D0iMYa7/AEGmuKUwE/IRXwZfqU9fmaypeBW/qE9fmaypFXgSktzKh0yIOGEcw/xy1zfjlvLZX+YT+XwAro/TZR9GA/lb/wAK5zjEe6EWCx1AAE76n8vSul/jyBhaDl/NYJ0WuKLoJgQwMnlvNdL/AMUw4s63bQPi6zqTPOqPwPoviVIa5aKIdwxUEjnpM++lOMwzpnUmHtaEQDmTkwJ8IqJlV27lJJAlmv8AGLVy3et9ahmSokD70gHn5Us6M3hm79f/AB1+dLOGiYhu0JYgoCNIyjQaMdYPhRFzHJZZWPtNOYJpJ08sp740puIDG1ReW3SNum9ztBeRiPLT8aafw1wQ657pBhVgEHTMVt6EeRNJeE4C5xDrLkhMmmU6nUGNvn4VdcHZt4ezlths7EM5PMgAEdwECvajOoseYvFhaWnE3RoGYKGhZJAHjqfCvG43h0Lq122IbtEsOfdB5AUkuWLeKQdYXKyMqIplmHOYjT0GtLrvQswTnK9wIBgcgSOflVGmVgkTlA3S04fE2WTKl+3k3BzKDHef1E1V+L8WbFn6JahbRcC5eMgFFMkDwJEeNKxwqzh0a4xlVBIzR745knb0pavSu/MpaXKPvEzHpoPjQtqT0I3HpieROk4xVa0+oYBDqOeUUvv2DfL2ZBFy2VY7xtMd7aTQXR/i645blsA2b6rDrIMqeYMajlMSJFF3+kmFR7bAOi25VgUPOZ23ObnVK5t4iHxlDUOw3DLWGtC3Z6wNMmTMnTcbRS7C4FL957+KfMLbZbSDs2zAnSNCQT7waarxFMUuXDMrltHbUdWp30IBLRMD30zt4ZEti0qhVXQSR+5JojRoRdkczmXTvhlu1fDG4SHEm2NYPLWeevupPgr2VonIWIZANCCmo9TXQOP9HUuFQdGZwojcj7XuEmeUVPi+jmBvrbsrbC3MujahlCxJJ+02o/4qfJgJJIluPVgLtaWkBXVWQypEgjmDsa3RIFL2xVvBWkDmLSALmJEjl60yczqp0OvnU7oVPMnu5OE8azE3giMxBIAJgb+QoHiODa4g7RDLJUjvIIg94INa2uK2zbBcgCNQddeYj971g7nqlS6LccxhxqWXuFrZzSHCmIDHKGG5BHfqBV36Q64a5/TVJw176Pdt3JGr9pRAAVzqIAgxMDuq69If+3ueVDutGjWWnUzTgSfUW/I/M1lbcEX6i35fiayhRfaJjHkylcfwTXkS0CBmDankNJPuFR9Hxasq9tPrIPtqBMwOzPcOXrRmLt5mVJiUuCe6RE1XuDcTsq7qraLCGRAPIEd5zTr4ikKWOMqDxKQBfUa4263bIjNl7E9oBvLY6TVdtqMXaZb2U3kZlzoAGUA6NtoCOWx8aN6V3YskExnYJpymZ9YBqo373Vh1Un2F57adoeWsUKI23mGWF1CF4YuHd8vaYgEQoWCdjA0G3xql8Rsv1zg6EczV8fidrENLKyXEWFhtm7+WhMUq4lbt4ldst1didZHNd9SN6pxFgfcJr0VoeI+6KnCYfJiuu6tLy5SrNoGHtb6mCDE7TT7G8Tt3FL2iGTYEEEGuVcFwd97yFEnLIBuKSizuwER85NXboTw1rt+9mAGRx1mQQhIAgqORbSR4GsbBucC+YtXoXL5w/iothFNgqqiOwcx8tY0O576k4jxi31bsSwMHIhBknv7vjpWzWwoJPPUzyFUbj3HFD5501CqN2HPyn4Vfmf0l478SbTYDmez15mnTi+Ati0ux7beWgT4mfSl/D+CXGttcZXNtWykW1Rip74O4Gms8qANz6TdBuyqygAB1VFaYB79TrT3iXH1sK9iyYt5ywIggoY7JG8gjlUKkDiXOrpQE06EWer4oMjZ1CXMxEgEdmNOWpGneKq/S3iRbHY0I5yF2ywdARvHrNXPhV63aRmsvnu39WuchzgDl5e+uY44FGZTl9t/6tzuadiYFqiMmNq3mE8L6Qva1IJMzmBg+VXbhXS67int4dMSyDfNdAlSNfbgn40g4B0LOPw6PYPVupKXc4JVoghlgeMEUTxPodi8M6nC2s4RYZ5BNwndsp9kbAAVWEevqSkrc7Rg8FaUW3L9a6f6pOZmJBB11gdo6Cg8Sh6xGtkg5oPI9rQ1zvgPSHFYYM72biOASVZGyNy9PfV86O49sVD3XVHEN1aqRpuO0W7XjpTEYCIdD3EvTixcuIrszMEJBB2E/ajwPPxqb+GnSAg/RLjaf6ObcRun4j1q138KrZlYSrSfzFVHF9EB12e25RQQRlGocagjujShzY9/KwkcAUZ0xjpVK6RcPe3dmxLs41SNVWSZ03WZp5wLjS32u2p+ssFVflMgHMPj6io+GqyY66rNmFy2HTbYNDL4xKx4VC6XxHI203KI9tiD1shp1B0geRroOKvh+HhwZzW0Pyqt8XvAs7nLLXHgkScqkqPLQUZwnE5uGuv3Hy+hYH/ypAobh9SnJbBW+5Z+Bg/R7f9NeVHwhj1Nv+kVlORhtEla7MpXSFmRWK+0LVyPODXOOGWOyyMRJUTB2MtMnkQa6R0kt5hlgkG00hd4MhvhNc4xGFFi4FsOWDrqWAlSTtt4VLjHE6mA0bll49wjrLVq210yvbzATOjADxHaOvOqr9AygsHzGStxTGmU6kHyG3jR2JwxVQ/WMTtqx+HdUKLbBzFxJOogmQYB56/pVblW9119RS4iG5H9xFx/DE5GG50hQfOrFwPothjFw3muZeQ7AB8t/jQ3ErSKgzJcyqYzKRAH3juY9KtHRrgF7EP1igW7UQTyYbhl79KUdzrSQnCKdxnvDsASRatZnZtyTy7zyUCr5w/hq2LYQandj95u/yGwrW19FwSEZ1U8yTLN6b1X+KdKFuZkTMFOmaIJ8AO7xp+MJpxuY8yfZk1BpR7YP0j4qHY20MqDDH7xHIeA51zk3zcvl50DQPIfrrTbpDxL6OuTe6RoBqEB76r/C2hJ7qRuZyXadJETGBjX+5LZxJkn+Yj8h7tq9xhVvrAJ+8u2vJvDx8fOl+ADOSqqzEzooJMjWYFEPgb4Bbq2A0BJ7I7Wg37zRUAYDPYjXopi+2bfIHMPXQj9+NVnpMkYq55g/AU86O2+rv2pG7EN7jp8KUdMmBxdzLt2flXk4ycReck4QD8zoH8HcQXw+ItFyuS7bcQYMN7QHgerM0xHTxbvYtJDLfbOCQBlUiBpJUEDmK5Dw3E30ZupdkLKQ0NlBXnPLn8ad9D4Q4hrhgwAddd5JH51a2UhPb3OauMFrM6fhul1lr1wXlyIQuxDqrd86aHy5VrjHTDXbWKtOGsnWVIYL95ZHfyqkcMxVi/cbLooAUSdZ5uZ32iosRgJzQSBOsEgflQDUmqaEdOp6nck4jZuIL9t1ZBoSNdNNI3B8Kp+K4rjFVh2VABPsyQN9fEVVuhHEltXit5ngDMAuoYiIzDw3FWDpRx+31BW2GD3SEmPZU7n3fOmqwK3cQ2Pa1Qvopw6xbtDEdb9dcGZnzwUGug/GZmpMB0pF/GWBmytb61SxgC7bgMsdxJTbzry1gbS2hbXUAR+ZqlcU4fF4KOSn4TBociUBNRrJuWLG9IMMigXLoZ9yFltTqdhA1mrLgMJcTBXHcZRdNt1HONNxy5aVyEXjmgoGJZG155AwKHwM8q7rxzFpewi3bZBV8jDyJGnpUeTDsUn6lJyWQoh/Cgept/0isqXhn+Tb/pHyrKFehJ27MqWNxnV3g33cO5A8dY+Nc+4jcBt8ziLrzMeyATp4kmPSKufEbp64RE9UQJ13aJ+NVq2yjEgsNcmk94JmPSjxsF09+ZUt+pUD4ZhOs0cSBq06iOS/j6UzwnCgwKWrQDMIJCgEad/IUVw3gbXbodIRPtafId/4054hxZMP9VYAL/bffL+bfKsVB6e5uBHM7Pk2pyYPwzg+GwNlBiH6x1WAsT/8fxOlIelHTy4FyWvqxHZVdDHeW5DyofpBiwiG8TJYwATqzcv33VQLt0lizGWO/wCAHlXkyb/xFLNyomEc8t/5J72OxDHMXbXuMD8zUtnHu2nWOD3T8jW/DeCNe7d1+rtzEwJ9O7ce+j8Z0dwo0S/cnxyn5U04wRJ11bKeTFQw++czP2t/U8wa1wLFSV3j1BptguHNklrts7e2CPSROx8O6ortp1MEIF71bMD5bD30G0ykajF2DCOG8U+h57i2zLbcobx12/M1Hc43iL4U3nLG422gAVTMActahwvECgjIrl41YAmOYnuO2lPMRxLCPaYdRatvb+6N+/K2400il18wzQbdXEV8ObNfWPs5mPpI/Gqrxu4WxFw79qPdpV36M4AkZjo14hVn7s7+p/CrD0T6PK91hhrHVBWIfE31Fy7n5qinsoaZhS2J8dQNZkpAPnmUHhHRPFMvWXGGFtMPbukgsN+yg7Te4VZ+BcKwiO1wI99hvdviAW/lSCAABJJBOm1dJw3QjDK/WXnfEP33Wke6iuL37RQ27KLdddFVQMqHvZtlA3118Kpbr2zmhueZzLinCbOIa3iLZNvEMrFkXKDdVSVMaBS2kjbMB3io7GMtCzFxiNZAIGaOWZfsn46cqtfDehcML2LvG5cEEBSQBG3a3PpFAcS6HDFcRe+4jCqqkqpym5c57cuZNebTlwD5hLnAJHiL+jFu11T3iQbjEgDuUbe+ieE4dnYuygpbeZbvHd3x7tKl4two2nnDoRZUEleSnnHPxpbaxJZACQYAAB2jnpzmgyZBiAsRmHAc7GjGWE44XuQbRRGJCtI7iRI5SAaj41aJuWroUlVzB4iYI0+Ne4S6CylvaIIXYAAfYUDbSjL10qpI1I89fcKajFltpO67GoRFhuDXXLsLIhoyswIAEtMGNTqNa3sXsRg2t4YurW7zgldezroRO3406w/G7rWtABrEnl4xz9fjVdvOGvW5aW6xZnU77zRallbGZuGw87PgLpFpP6V+QrK8wBHVJ/SPlXlQAcQjVyjY+BeWdR1cHyJ+Y39K1s8DW44uMNiSJ31+VMsNh1fFQY0tiJ5mRTY4Qim6THuxi4WZyGoRTxS+bdorb0J0BA27z6VTr0IpLGFXUk8/E1c+K2DKkbgGPPTQ+YrnvSGw5uzctF7G4CnYHmRuYPuqfVMXzbDwBLtHk9LGWAsyrcT4i167IOmyL3A8z3E86PwPB8pEmWIlj90HkJ2PPvj0ovBrZVithSpO7sAco8OzmJ8NaK4lg76oBYWAftue0e8xyJ7zr4CnhkQVckZcuZiairj+NAUWlMACABqTsSx7pIqvvfYb5vWjbnCsQDqpmZlYY/OswnArtxwvVuJ3ZuyPjFe9RfmGulfoiRHHsRAZY8TH73qM4l/vL/dTXGdGinZKEkfzD9K2wXRVmEnT9980PrJ8xn+k8UWeIXAMoKnuMSQPA1YuA8FFzK96Ra7ti5/+s++nHAOhy5pRDdbvOiL79D8a6Rwjo9btEPcPWXBt91fIfiaEK2X8BQ+Y4suEfyGz8SrYjoTibuW4jIqAaWjIb+UzsPI1LaXGibRZ7F9hlW6VOS4BsrmCA45MNfhV/wCvHfXgxVW48WwUJy8mdsjbjKfw7oZaSbmJuNffc5yQv9sy3qfSmOO4olm32cltF2JhVA8BoBTm/kf2h7jFVfi/8PsJiTmuPiSeQ60QPJSsCnrSjrmJ7PJlQ4//ABMtiVw4N1ts7aL6DdvhTPgnGsUlq211i5fVk0X2pMLp2YpRx7obg+H3bd0NduLMFWynKeRMAT5UX9OR+0CCNhH750t8jHsxm0VwJYcXdvYwLZsWjatEfW3G5DTsg89OXOkGNwTWj1bgiNjyI7wad9H+k5FtUeCg0lRBHce4in1zGYe8vtWyO5oHwalZcAzL3zH6bVHA3XEpWDsWnzJMv9lYPtQSDmGx7hUmExMgTy0M7yO/xo69wJh17IA2YZrbJoVK7IADzGkzQnEsLdVPpDWmQAKtwMVkwAOsEe6DrtRY8BxL3cHPm9Z7kOJcZWy761WOHCcVbAB0afKnN7EG3ruG2PdQ+Dvq2KECNNfPUz4UnMfaZmMU07Ngn+rTT7I+VZWmBc9Wmn2RWUpep4yh9IrkXCQSCFQgjlR/BOlmgTEeQuD8RS3jntt5IPhSq1bmhwMVUVNyj3TppRLiSCGU8wf3FV/inRyQMjxEgSJ38aQ4N7lo5rVwr3g7HzHOmPE+NPkU3TGaAEtzLH01PlsKblbEw962ZuEup9pgbdG74+0pHgxH4Vt/gFzLBQFp53DEUNhOMkMQVu2o+9qNdpgkD10q24HHIR9ayKw5kgAjvH4j86SmLC5oggyt9bnUXxK2vAr/ACS2P936VKnRu+T2riDyJP4D51Yb3F8Ku95fQE/KoLXSTBt7N2fJTVA0mGKP+RzGCDosjHMzmecDc8zJmjrHBMOmuTOf5iW+G3woqxxfDNtdWfGR86MVARIgjwM09MGJRwBJ21WVu2Mh60jRQAP3yrR2c/pQuL4vatsFnMxbLAgwd9fh7xTJoiS0Ab+HnTP1EmRW7LcyBUgyjcz+/Cl/+PYXNGYnQHQE+mnOi7vGMOgBk+QXWvbhBqGJrsIFQ4/FdWIHtHbw8aB/9TITCW3Y85gR41mNtycx3NEo3QZWONYfrbbK2s/OueXMK6aqSCNNK6bifbHjVU4xhgrzGh/YP4UjOvNx2J64iTAcWe3AfVTzGkUx4fjGNxgT2dwTSvG21BiQKGsYxrZlYK8xSQWHfUeVVuu5c+GPcdmyZiRyUHlz0rOIXrj22Us5HMSSB5+tGfwx4pahwbuVpHYMajzPdNX48OtAXOqIQ3NWMBpnwOkU8C1kze0ypcPs214X1nZZ7ggkicpPZjXuqj8JLLiSrCDyPeIMGmgxZw9x8M5zWGudoA81OpU8pAqwcc4Ci9XiLcBCPZMkgkd+vdtS8wvGa8R2M037l+wawijuFZQ+HunKPKsqPcRN2ygcaH1j/wC35VBZtUTxUTeb0+QqDE4hbaM7eyok+J5CiwD2Cey/nNm9knkPz1NA8RxxF5svtLb7EcpPab4D0Bqu8TN1oNy4WVvsr2Qs7CPtUZw02LVlyVi6CQzEnW0dCB5Ny56VrEWDKRhKJzHKYkWUZWQ27hj6wvmW7In1PlzO9e3s3UWFcdsDUd2g/Skv+IMqpfyl7f2VMTAAzNp7Ph+lOUxWdRcJmQI8ByFCiMzC+hE5GAUxRxXD9Y62XuG3bKlmZVLkxsIHLmapmJtvhL5ytOU6HKQGHkflXS8I/bDtoJ3HLUa1zzpbfW5i3CkkL2ZmZI9o++aeVIa/EDGQVqXjD3M6KymZAOniKhxvFXsrmRiCdiCRHuqgcN4i2HuBlOnNZ0I/Orlj4u2g68xmE/I0RNjiAUoybguONq51gJaFzkkEnNA7+ckSdo8qkPFLly24YuzlwxGuoIMjTSIHdsaQ3caFWQMpI5DQ951mt+D4u4YUE6nTxJmfnFJBIEYV8y4cIwElGYywEhQNNdcx1MfpTO8kaloA3YmPQUHwyz9FstdvnVgABpPgojf991KTxFrr5joACcp259ny8aazriUfMLDpnzEkdTzj+Nu4hmXDMeqtqS5UkZhuzSBqqxG+tP8AoZdvjrLNy51oVVdDmLEAhYgn7LSfIqaW4S490ntFVVUUZezIXNodPH1phwJ1w1zQdi57W5g8jr+9aPAzMwfxAzAINlcxlxZYEj7J/fwpHxZQyk8gMw8udWjiVmQR7qrV5ez/AEkg/wBJ3qnKOZKsqmFW4U6xbGdR7Tk7k7ctwOVCYhlIEqVYQIjQ7zrFWi3dWyVOUMLZlFJMAnmB3mo8fhbFy9cN03Ftt2kKj7ZjkRBG+hpD6t19jVUpTED7hKdkKtmQww2j96inPD+kVzMqlirTqZ0O0f8AFTXeCZScrkIqyWa3lJ7tJ1pdxPhZEnTv3GYeag0vGS34DiMYD/qTY+6WLtzDAxEeelX/AIxhLiiwyz1LW5yzIV4EQOWnyrl2CxmU5bh05H8DV64Xxx7lu1h2IPVAjzAyhDPkfhWO38bTNpDCdFsXOyKyh7V3QV7UmyelRxeuIceA/Cqr03xnsWl/rbyB7Pxk+lWjEA/SLnkPwqhcTJvYm9GoEqPQQPjTcXGIRuNd2aa3i723jlqD4ghoqHG3+ssyN4k+f2h61nDMXGnI/s1CcHcUsFVmSZBAnXyHurJe3IjvhRt/RurUgurKR4hlOYeAmDRPR9g1pe5ZEeunwqoYDFdWxDTHj3d34VdOEwVJUQHafgoPxBp6icfKCDRhXEsRaSzca65VIy9kSxJ2C8hvvVMtf4e6PAurdAJV2YkMe+BsT3GiumhzlgAQLQWe4yd/iPdVQVjG9CQSe4xKAkrt2vIVY+i+OLIbX3dR5HlVaRd5pn0ZvZL4n7Qj8qIcTzciWXifCLRVRmIu3CIGwhmygg+EGR4iiOHcOv3brEIVGbRgBAEgb8wI5U16cYQLhLDDRrbAT5gk/ED3Vb0ZbVhQuiomnkBNMGKzR8cwN3tEpPSPEFr2QGVtAKI+9Gp8684SiOXU7lHK6ka+0B7pFBYBpLO3Mkme81G14/SEynKQRJA9Nudc9zvczuKnp4qEsnCQQuohpkjfskSpI5QZB7poy4siO+tcSn1mWWt3V1OTQHvcQJynn3Gg7CMlwLmJDAmCZ8++DJB00I5VVgybbT4nGzrvO+WThOIz2ije1b28V5flS/FJDeda2Lht3A/LZvI0ZxC2DAH2vgD9ryq9iNlnxIwLNCVrF2wiq9wRmJFs5hyJA2OkxzrTC4toJOgG/I+Og0keEVrx/FW7twqAxS1CoEE6jdjy9/jSVcQzOyqTJOkiDB8Dz0oUOHPjrKBfiUbMmM2vUs+Js2zbU3Tcl2MdXkgBSBmIb2u0dhrFQ41B9FxSuFZkvZA3foAI7qM4aGNkuXKupJABEBtDMEEToJ8qW3E/6cJmJNzEXGLHchZ1PmRUeCyBjHyI3JV7pTWsAyCNjof3vTXofmXEwdsh+BWK3v3O0yxmQ6wOZ0Bjx0B99FdHsNlxHf2TB8ysfvzrdWmxmEZiNoGnVLR0Fe1FacwKyori6lbvH6695rXM8NdK3rhO5dp5czXUMPZZ71wKJYkDUwI7WpNc/wCmHCnwuLYHUP2wQCAQdwPIz8KpRf4QY7EwGUwTFcOYHNb7WYzEQZ8O/wBKgTEXFYK0rHI6fOtl4iYgGPnW7cQ21GnrQy4AeDDXvIzKMRbmwY7YGq7yQf3tTSGw11Ea6Ltp9FYCCs+z6UrwPFC3ZOoMAzzn9KXNiHLhSxIRgqjuhtKwWDxE5cQMecUtA3byH/Us6T94GAPeKp/DeB3bq3HUTkMR3ncx5D5irlxKGxNkeDfDX5immBW3Yw2YLClnBP8AMSYEbxtr4VuTIVHEkxJfc5aVph0Yt5sXZHewH6U06TcBKKMQkFX9pREqYGvlXn8OsJnxqaTlBY+BG1OxndVQHG250P8AiIn/AERPdcQ+esfI1NgL3W4ANuTZI9QCD8qVfxHxn1duyPtNmI740A/uIpwt1MNho0hEjzJ7vMmqiRuP6ilBpf3KVZjqfWT+FAYdjmzn9wKPsGLL+WnnQeFTl/KfjXIU0TPoiLFTpPF+qcKSxW4uqsu4n4Qe40hw+KW3clmRiREgjRZJJO5DSdu6NaS4jhz3grZy6ZR2A0QY1kc9a3s2Ldk5ktsCCdCja93aAjSugtZT6m4Ajx5nCdfTtKJlpxGJScrHKDzP4DmfCtPpJdTbSbSRz1uOB47KPATVLu2lua3Q7tOm5ABOoH50Xw21iFICljb1/wAzSB3gnWsdWADOwP1AQKTSgj7gL8TNoOFjVj6amPh8qN6P2bwQ35IViJuCezbGpWSN2JA0kwKKw1lLYa8FRndjBYZoXWI89/UVBd44ufRiMjSBsJG8fGkHnqdAglQIenSC2r/V2nYz7VyUSTy2JM+NDcSxV4vndEMAxbWQI5kbSYGxFRXOKlgwzb7zzHcZ3oHrGUjIQyj7LHb+lpkeWoosf8bBl7gnACKM2xjKwZrR17LCeR8uUiR6CmHR9pugg6EEj1KmPTX30vxGNRwAezEntLm33hl2o3ovk60BShCrsp7yN6brM/rLdUYvFh9IEXxOlWfZFZUiXNBoKyuWW5iqi3gtiXvtvDKPH7VN+NcFwuKtdXdTbUH7QPerDnVX4bj2S9dKvlgidJEEtJI5084vxO/ZCwEljGYSRy2XlPnXX04vEIjIaficm6Y9Hvol5LaOXDrm7YEgSY232PLlSXEYV0IDc+75Vcf4icQcYlLtxVY9WAoHZESZnnvVUx3EM+rAK6kaDbSaTkBDGhL8TqUFnmecM0fKw/ffWFf+oj/+g+YNGdQroI33Ujw3HjHyjuoe7bfrg5gSy+PcKVHMPbGt/ETiVj7KHb/d+dNLH19i5ZJIkZ18x7QHmNfSq31pz3GBkgfp+FEkFrRCyConMNBI5DmdJoWW5IOIRxzFFOHWEAnRlY95BKsT61F/DhghuXZA1RBJ75Le+AKCwOOa6trCuoKh3112Mt8wKYYFVsdld57R8vZYDkdx301P4+4DDeOITxrE9dxG2nJWQeEL22+OnpTXpViQbaqDu2o8B+tUjA4gnE5ge12iPFob86f2cNcvBTEETvrzrHycH7jsWMbwT0JDd/ywo5mtbWjMfur+n4Ua3DXnSDlgRJ/Ko7eAudrQcuf6eNSgidT1F+Y2wlrJbXMJEAqQdRzKkjUUdg7YYsM7d67HT1BO9C2rhARhljKFZSdSw02r1MKysTCkEz2WIy+RH5VmZFXozno5YkGTOxDRnaANdF35Dah8UEeVzaKO2zEn0ABA1125CoL99UcNcQ5Qde0WLN9kHuE1DxG6TmWUUaHQjN5gSAByHMUWLFY3Ew/NVAuMY06Kg1jkCAPyjlVcvKQYbfuFPr1uFmY8tSfIkfIetDphROVYVoliTqs7Ad7VUIRqCDAkJ1gurHcJMHuOn4UenB8blV1s5lYAggKdD4b014b0QvXBBIS2SCZmfEgbyRpyrotrA5VUAGFAA8AKqxYN3JkWbUhaCzleG4FxG4Y6plH80IPn+FPOBdGbmFfPdZS1zkNYgjnz3roD8UsIIe4gYbg6n3ATSHiXFrd68i2ySF3MRuRt7qDU4lXGYpdQztRjasrZYr2uVUOVG2Cb962o1YovvL1Y+PMBaRZkggLpJ0Gpjn/xSjAsbbXLvYzPoJaMo119ZpdxHE3bhIz4ciMoBZtB7q6OHUY1xgE8xb4mLGpBxcYfE5XuL2ra5ZkrvzjkZ0qsxZuO/YKDY8/AkHxpn/hl/UdZbMxPbPL0qK5wS/yNv+/8xS8moDdRy4PmANw9MwCOwYlYAEayBMevzpji+HrbuxcUuA3ZLMVkDbQAioLPAsSHFxcuYaghxoe+ma28WNXt22I5llGvKe+kO99GOVSBVxLf4ejDKvZ15ef4DShuIWbyIFQ/Vn7qksT/ADRypucLeklgCSZPbX86kt2bg+yP71/OvDIQbm7AR3EPA+H3VvI+RgO1JIAjTkJmrAnC0mYYk+Yom1au/d/+S/nRCpdH+nP+9fzocmVmNwkxqB3BcLwy2mq2gD3wJ9+9T3MNII7Qn7rFT7xFTBrv/tH+5fzrf6RcH+kf7h+dJtjCNQPBcMNsaO7GZliSffzqW5hLmuW4yE/dVfkRRP067ysn31HiMZfKkC0wJBg/sV73Ewbg2DwFy3rnZn1liBz5RtU7O/OP7RQ2FxGIVYa2xPkfyrb6Xe/9lv7T+VEQb5E8P3A+KYM3lyFyomTlAE+B8Kg4fgVtdnPcfXmQQvlpp6Udcv3TP1TT/SfypdhMLeRyxVjm5ZT+VOQkCA3fcY9TLhgdhpmlte+Jie7uqe3hbCEO5kgg7DQ/7RNCpm5o/wDafyqXICNVf+005XiXvq444Px9c7KnaG692v4eFNjx27zYAd0Cqjw3AWludkusz3ge+NKfouHA7QJiTq6nyHxFXY8trzI3x88RRhOH3MRduNO59ozrqaNscP6q+oLSSO6NiKb4biGHCiDC8gWUaUrfGo2IRlMgQJ23NK1JX0jzzDwqd8tOSsrxXrK5VSmUxDJM9xpZf51lZQr1HSRBvUw2rKyvT02G1aFzO9eVlD5njIxWtsa15WUfiDCIqS1vWVlZ4mwlDqPOo3Y61lZWCeM3sHSjbVZWVsGSDaprJrKysHcCbXXIqE3D+wK8rKasWZIjmi7Jk1lZRGYIWg8K1vARsPdWVlCYyQXlHcPdXtzDoUBKiQZBivKysbqavcMtDQVlZWUi4c/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50800" y="-2033588"/>
            <a:ext cx="3200400" cy="4248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4346" name="Picture 10" descr="http://oodegr.co/oode/eikones/ag_eikones/gennisi_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492896"/>
            <a:ext cx="3549275" cy="3816424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716016" y="0"/>
            <a:ext cx="442798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 numCol="2">
            <a:normAutofit/>
          </a:bodyPr>
          <a:lstStyle/>
          <a:p>
            <a:pPr algn="ctr">
              <a:buNone/>
            </a:pPr>
            <a:r>
              <a:rPr lang="el-GR" sz="3600" dirty="0" smtClean="0"/>
              <a:t> </a:t>
            </a:r>
          </a:p>
          <a:p>
            <a:pPr algn="ctr">
              <a:buNone/>
            </a:pPr>
            <a:r>
              <a:rPr lang="el-GR" sz="3600" b="1" i="1" dirty="0" smtClean="0">
                <a:solidFill>
                  <a:schemeClr val="accent5">
                    <a:lumMod val="75000"/>
                  </a:schemeClr>
                </a:solidFill>
              </a:rPr>
              <a:t> Ο θεός φανερώθηκε </a:t>
            </a:r>
            <a:r>
              <a:rPr lang="el-GR" sz="3600" dirty="0" smtClean="0"/>
              <a:t>στον Αβραάμ ,στον Ιακώβ και στον Μωυσή.</a:t>
            </a:r>
            <a:endParaRPr lang="el-GR" sz="2000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sz="3600" b="1" i="1" dirty="0" smtClean="0">
                <a:solidFill>
                  <a:schemeClr val="accent5">
                    <a:lumMod val="75000"/>
                  </a:schemeClr>
                </a:solidFill>
              </a:rPr>
              <a:t>Ο Αρχάγγελος Γαβριήλ φανερώθηκε </a:t>
            </a:r>
            <a:r>
              <a:rPr lang="el-GR" sz="3600" dirty="0" smtClean="0"/>
              <a:t>στην Παναγία.</a:t>
            </a:r>
            <a:endParaRPr lang="el-GR" sz="3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644008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 numCol="2" anchor="t">
            <a:normAutofit fontScale="92500"/>
          </a:bodyPr>
          <a:lstStyle/>
          <a:p>
            <a:pPr algn="ctr">
              <a:buNone/>
            </a:pPr>
            <a:r>
              <a:rPr lang="el-GR" sz="3900" dirty="0" smtClean="0"/>
              <a:t>Την εποχή του Μωυσή </a:t>
            </a:r>
            <a:r>
              <a:rPr lang="el-GR" sz="3900" b="1" i="1" dirty="0" smtClean="0">
                <a:solidFill>
                  <a:schemeClr val="accent5">
                    <a:lumMod val="75000"/>
                  </a:schemeClr>
                </a:solidFill>
              </a:rPr>
              <a:t>έγινε σφαγή των βρεφών </a:t>
            </a:r>
            <a:r>
              <a:rPr lang="el-GR" sz="3900" dirty="0" smtClean="0"/>
              <a:t>μετά από εντολή του </a:t>
            </a:r>
            <a:r>
              <a:rPr lang="el-GR" sz="3900" b="1" i="1" dirty="0" smtClean="0">
                <a:solidFill>
                  <a:schemeClr val="accent5">
                    <a:lumMod val="75000"/>
                  </a:schemeClr>
                </a:solidFill>
              </a:rPr>
              <a:t>Φαραώ</a:t>
            </a:r>
            <a:r>
              <a:rPr lang="el-GR" sz="3900" dirty="0" smtClean="0"/>
              <a:t>.</a:t>
            </a:r>
            <a:r>
              <a:rPr lang="el-GR" sz="3900" b="1" i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endParaRPr lang="el-GR" sz="39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endParaRPr lang="el-GR" sz="3900" dirty="0" smtClean="0"/>
          </a:p>
          <a:p>
            <a:pPr algn="ctr">
              <a:buNone/>
            </a:pPr>
            <a:endParaRPr lang="el-GR" sz="3900" dirty="0" smtClean="0"/>
          </a:p>
          <a:p>
            <a:pPr algn="ctr">
              <a:buNone/>
            </a:pPr>
            <a:r>
              <a:rPr lang="el-GR" sz="3900" dirty="0" smtClean="0"/>
              <a:t>Την εποχή της γέννησης του Χριστού </a:t>
            </a:r>
            <a:r>
              <a:rPr lang="el-GR" sz="3900" b="1" i="1" dirty="0" smtClean="0">
                <a:solidFill>
                  <a:schemeClr val="accent5">
                    <a:lumMod val="75000"/>
                  </a:schemeClr>
                </a:solidFill>
              </a:rPr>
              <a:t>έγινε σφαγή των βρεφών </a:t>
            </a:r>
            <a:r>
              <a:rPr lang="el-GR" sz="3900" dirty="0" smtClean="0"/>
              <a:t>μετά από εντολή του </a:t>
            </a:r>
            <a:r>
              <a:rPr lang="el-GR" sz="3900" b="1" i="1" dirty="0" smtClean="0">
                <a:solidFill>
                  <a:schemeClr val="accent5">
                    <a:lumMod val="75000"/>
                  </a:schemeClr>
                </a:solidFill>
              </a:rPr>
              <a:t>Ηρώδη</a:t>
            </a:r>
            <a:r>
              <a:rPr lang="el-GR" sz="3900" dirty="0" smtClean="0"/>
              <a:t>.</a:t>
            </a:r>
            <a:endParaRPr lang="el-GR" sz="39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endParaRPr lang="el-GR" sz="36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4716016" y="0"/>
            <a:ext cx="442798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97363"/>
          </a:xfrm>
        </p:spPr>
        <p:txBody>
          <a:bodyPr numCol="2"/>
          <a:lstStyle/>
          <a:p>
            <a:pPr algn="ctr">
              <a:buNone/>
            </a:pPr>
            <a:r>
              <a:rPr lang="el-GR" sz="3600" dirty="0" smtClean="0"/>
              <a:t>Ο Ιωσήφ </a:t>
            </a:r>
            <a:r>
              <a:rPr lang="el-GR" sz="3600" b="1" i="1" dirty="0" smtClean="0">
                <a:solidFill>
                  <a:schemeClr val="accent5">
                    <a:lumMod val="75000"/>
                  </a:schemeClr>
                </a:solidFill>
              </a:rPr>
              <a:t>αναγκάζεται να ξενιτευτεί</a:t>
            </a:r>
            <a:r>
              <a:rPr lang="el-GR" sz="3600" dirty="0" smtClean="0"/>
              <a:t>.</a:t>
            </a:r>
            <a:endParaRPr lang="el-GR" sz="36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endParaRPr lang="el-GR" sz="3600" dirty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3600" dirty="0" smtClean="0"/>
              <a:t>Η Παναγία και ο Ιωσήφ </a:t>
            </a:r>
            <a:r>
              <a:rPr lang="el-GR" sz="3600" b="1" i="1" dirty="0" smtClean="0">
                <a:solidFill>
                  <a:schemeClr val="accent5">
                    <a:lumMod val="75000"/>
                  </a:schemeClr>
                </a:solidFill>
              </a:rPr>
              <a:t>αναγκάζονται να ξενιτευτούν</a:t>
            </a:r>
            <a:r>
              <a:rPr lang="el-GR" sz="3600" dirty="0"/>
              <a:t>.</a:t>
            </a:r>
            <a:endParaRPr lang="el-GR" sz="36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716016" y="0"/>
            <a:ext cx="4427984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 numCol="2">
            <a:normAutofit/>
          </a:bodyPr>
          <a:lstStyle/>
          <a:p>
            <a:pPr algn="ctr">
              <a:buNone/>
            </a:pPr>
            <a:r>
              <a:rPr lang="el-GR" sz="3600" dirty="0" smtClean="0"/>
              <a:t>Τα νερά της Ερυθράς Θάλασσας  χωρίστηκαν στα δύο και </a:t>
            </a:r>
            <a:r>
              <a:rPr lang="el-GR" sz="3600" b="1" i="1" dirty="0" smtClean="0">
                <a:solidFill>
                  <a:schemeClr val="accent5">
                    <a:lumMod val="75000"/>
                  </a:schemeClr>
                </a:solidFill>
              </a:rPr>
              <a:t>κατάφεραν να περάσουν μόνο οι Ισραηλίτες</a:t>
            </a:r>
            <a:r>
              <a:rPr lang="el-GR" sz="3600" dirty="0" smtClean="0"/>
              <a:t>.</a:t>
            </a:r>
            <a:endParaRPr lang="el-GR" sz="36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sz="3600" dirty="0" smtClean="0"/>
              <a:t>Το άστρο των Χριστουγέννων </a:t>
            </a:r>
            <a:r>
              <a:rPr lang="el-GR" sz="3600" b="1" i="1" dirty="0" smtClean="0">
                <a:solidFill>
                  <a:schemeClr val="accent5">
                    <a:lumMod val="75000"/>
                  </a:schemeClr>
                </a:solidFill>
              </a:rPr>
              <a:t>κατάφεραν να το αντικρίσουν μόνο οι μάγοι</a:t>
            </a:r>
            <a:r>
              <a:rPr lang="el-GR" sz="3600" dirty="0" smtClean="0"/>
              <a:t>.</a:t>
            </a:r>
            <a:endParaRPr lang="el-GR" sz="3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103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M</cp:lastModifiedBy>
  <cp:revision>10</cp:revision>
  <dcterms:created xsi:type="dcterms:W3CDTF">2016-01-07T14:53:19Z</dcterms:created>
  <dcterms:modified xsi:type="dcterms:W3CDTF">2016-01-07T19:38:00Z</dcterms:modified>
</cp:coreProperties>
</file>