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8"/>
  </p:notesMasterIdLst>
  <p:sldIdLst>
    <p:sldId id="256" r:id="rId3"/>
    <p:sldId id="269" r:id="rId4"/>
    <p:sldId id="267" r:id="rId5"/>
    <p:sldId id="27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49" autoAdjust="0"/>
  </p:normalViewPr>
  <p:slideViewPr>
    <p:cSldViewPr>
      <p:cViewPr varScale="1">
        <p:scale>
          <a:sx n="70" d="100"/>
          <a:sy n="70" d="100"/>
        </p:scale>
        <p:origin x="12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75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5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96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48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2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68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11/29/2015 9:56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11/29/2015 9:56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11/29/2015 9:56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11/29/2015 9:56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11/29/2015 9:56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11/29/2015 9:56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11/29/2015 9:56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11/29/2015 9:56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11/29/2015 9:56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11/29/2015 9:56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11/29/2015 9:56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11/29/2015 9:56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587680" cy="4382616"/>
          </a:xfrm>
        </p:spPr>
        <p:txBody>
          <a:bodyPr>
            <a:normAutofit/>
          </a:bodyPr>
          <a:lstStyle/>
          <a:p>
            <a:pPr algn="ctr"/>
            <a:r>
              <a:rPr lang="el-GR" sz="4400" kern="1200" cap="all" baseline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Κοκκινοσ</a:t>
            </a:r>
            <a:r>
              <a:rPr lang="el-GR" sz="4400" kern="1200" cap="all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4400" kern="1200" cap="all" baseline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γεωργιοσ</a:t>
            </a:r>
            <a:r>
              <a:rPr lang="el-GR" sz="4400" kern="1200" cap="all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l-GR" sz="4400" kern="1200" cap="all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l-GR" dirty="0" smtClean="0"/>
              <a:t>Α2 / </a:t>
            </a:r>
            <a:r>
              <a:rPr lang="el-GR" dirty="0" err="1" smtClean="0"/>
              <a:t>πγεσσ</a:t>
            </a:r>
            <a:r>
              <a:rPr lang="el-GR" dirty="0" smtClean="0"/>
              <a:t> / 2015-2016</a:t>
            </a:r>
            <a:br>
              <a:rPr lang="el-GR" dirty="0" smtClean="0"/>
            </a:br>
            <a:r>
              <a:rPr lang="el-GR" dirty="0" err="1" smtClean="0"/>
              <a:t>Θρησκευτικα</a:t>
            </a: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smtClean="0"/>
              <a:t>«πως </a:t>
            </a:r>
            <a:r>
              <a:rPr lang="el-GR" dirty="0" err="1" smtClean="0"/>
              <a:t>βρεθηκαν</a:t>
            </a:r>
            <a:r>
              <a:rPr lang="el-GR" dirty="0" smtClean="0"/>
              <a:t> οι </a:t>
            </a:r>
            <a:r>
              <a:rPr lang="el-GR" dirty="0" err="1" smtClean="0"/>
              <a:t>ισραηλιτες</a:t>
            </a:r>
            <a:r>
              <a:rPr lang="el-GR" dirty="0" smtClean="0"/>
              <a:t> να ζουν στην </a:t>
            </a:r>
            <a:r>
              <a:rPr lang="el-GR" dirty="0" err="1" smtClean="0"/>
              <a:t>αιγυπτο</a:t>
            </a:r>
            <a:r>
              <a:rPr lang="el-GR" dirty="0" smtClean="0"/>
              <a:t>»</a:t>
            </a:r>
            <a:br>
              <a:rPr lang="el-GR" dirty="0" smtClean="0"/>
            </a:br>
            <a:r>
              <a:rPr lang="el-GR" dirty="0" err="1" smtClean="0"/>
              <a:t>Καθ</a:t>
            </a:r>
            <a:r>
              <a:rPr lang="el-GR" dirty="0" smtClean="0"/>
              <a:t>. </a:t>
            </a:r>
            <a:r>
              <a:rPr lang="el-GR" dirty="0" err="1" smtClean="0"/>
              <a:t>Καπετανακησ</a:t>
            </a:r>
            <a:r>
              <a:rPr lang="el-GR" dirty="0" smtClean="0"/>
              <a:t> </a:t>
            </a:r>
            <a:r>
              <a:rPr lang="el-GR" dirty="0" err="1" smtClean="0"/>
              <a:t>γεωργιοσ</a:t>
            </a:r>
            <a:endParaRPr lang="el-GR" noProof="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noProof="0" dirty="0" smtClean="0"/>
              <a:t>Η απαγωγή του </a:t>
            </a:r>
            <a:r>
              <a:rPr lang="el-GR" noProof="0" dirty="0" err="1" smtClean="0"/>
              <a:t>Ιωσή</a:t>
            </a:r>
            <a:r>
              <a:rPr lang="el-GR" dirty="0" smtClean="0"/>
              <a:t>φ</a:t>
            </a:r>
            <a:endParaRPr lang="el-GR" noProof="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2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 Ιακώβ ζούσε στη Χαναάν με τα 12 </a:t>
            </a:r>
            <a:r>
              <a:rPr lang="el-GR" dirty="0" smtClean="0"/>
              <a:t>παιδιά του. </a:t>
            </a:r>
            <a:r>
              <a:rPr lang="el-GR" sz="2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 Ιωσήφ ήταν το αγαπημένο του παιδί και τα υπόλοιπα αδέλφια το ζήλευαν.</a:t>
            </a:r>
          </a:p>
          <a:p>
            <a:pPr algn="just"/>
            <a:r>
              <a:rPr lang="el-GR" dirty="0" smtClean="0"/>
              <a:t>Μια μέρα, βρήκαν την ευκαιρία στους αγρούς </a:t>
            </a:r>
            <a:r>
              <a:rPr lang="el-GR" sz="2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να τον πιάσουν  και να τον πουλήσουν για σκλάβο σε ένα </a:t>
            </a:r>
            <a:r>
              <a:rPr lang="el-GR" sz="2900" kern="120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καραβάν</a:t>
            </a:r>
            <a:r>
              <a:rPr lang="el-GR" dirty="0" smtClean="0"/>
              <a:t>ι περαστικών εμπόρων.</a:t>
            </a:r>
          </a:p>
          <a:p>
            <a:pPr algn="just"/>
            <a:r>
              <a:rPr lang="el-GR" sz="2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Τα αδέλφια είπαν στον Ιακώβ ότι ο </a:t>
            </a:r>
            <a:r>
              <a:rPr lang="el-GR" dirty="0" smtClean="0"/>
              <a:t>Ιωσήφ κατασπαράχθηκε από τα θηρία. Απαρηγόρητος ο Ιακώβ άρχισε να πενθεί το γιο του.</a:t>
            </a:r>
            <a:endParaRPr lang="el-GR" sz="29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l-GR" dirty="0" smtClean="0"/>
              <a:t>Το καραβάνι των εμπόρων, με τον Ιωσήφ μαζί του, ταξίδεψε στην Αίγυπτο.</a:t>
            </a:r>
            <a:endParaRPr lang="el-GR" sz="29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20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noProof="0" dirty="0" smtClean="0"/>
              <a:t>Ο Ιωσήφ στην Αίγυπτο</a:t>
            </a:r>
            <a:endParaRPr lang="el-GR" noProof="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479632" cy="46371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l-GR" dirty="0" smtClean="0"/>
              <a:t>Οι έμποροι πούλησαν ως δούλο τον Ιωσήφ σε αξιωματούχο του Φαραώ, τον </a:t>
            </a:r>
            <a:r>
              <a:rPr lang="el-GR" dirty="0" err="1" smtClean="0"/>
              <a:t>Πετεφρή</a:t>
            </a:r>
            <a:r>
              <a:rPr lang="el-GR" dirty="0" smtClean="0"/>
              <a:t>.</a:t>
            </a:r>
          </a:p>
          <a:p>
            <a:pPr algn="just"/>
            <a:r>
              <a:rPr lang="el-GR" sz="2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 Ιωσήφ κερδίζει την εύνοια του </a:t>
            </a:r>
            <a:r>
              <a:rPr lang="el-GR" sz="2900" kern="120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Πετεφρή</a:t>
            </a:r>
            <a:r>
              <a:rPr lang="el-GR" sz="2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και γίνεται επιστάτης του.</a:t>
            </a:r>
          </a:p>
          <a:p>
            <a:pPr algn="just"/>
            <a:r>
              <a:rPr lang="el-GR" dirty="0" smtClean="0"/>
              <a:t>Η γυναίκα του </a:t>
            </a:r>
            <a:r>
              <a:rPr lang="el-GR" dirty="0" err="1" smtClean="0"/>
              <a:t>Πετεφρή</a:t>
            </a:r>
            <a:r>
              <a:rPr lang="el-GR" dirty="0" smtClean="0"/>
              <a:t> τον κατηγορεί άδικα ότι θέλησε να την πλανέψει και ο Ιωσήφ καταλήγει στη φυλακή.</a:t>
            </a:r>
          </a:p>
          <a:p>
            <a:pPr algn="just"/>
            <a:r>
              <a:rPr lang="el-GR" sz="2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Εκεί κερδίζει την εύνοια του </a:t>
            </a:r>
            <a:r>
              <a:rPr lang="el-GR" sz="2900" kern="120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αρχιδεσμοφύλακα</a:t>
            </a:r>
            <a:r>
              <a:rPr lang="el-GR" sz="2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και αναλαμβάνει την ευθύνη των φυλακών.</a:t>
            </a:r>
          </a:p>
          <a:p>
            <a:pPr algn="just"/>
            <a:r>
              <a:rPr lang="el-GR" noProof="0" dirty="0" smtClean="0"/>
              <a:t>Ο Ιωσήφ ερμηνεύει τα όνειρα δύο φυλακισμένων </a:t>
            </a:r>
            <a:r>
              <a:rPr lang="el-GR" noProof="0" dirty="0" err="1" smtClean="0"/>
              <a:t>αυ</a:t>
            </a:r>
            <a:r>
              <a:rPr lang="el-GR" dirty="0" err="1" smtClean="0"/>
              <a:t>λικών</a:t>
            </a:r>
            <a:r>
              <a:rPr lang="el-GR" dirty="0" smtClean="0"/>
              <a:t>.</a:t>
            </a:r>
            <a:endParaRPr lang="el-GR" sz="29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420888"/>
            <a:ext cx="178117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6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noProof="0" dirty="0" smtClean="0"/>
              <a:t>Ο Ιωσήφ κυβερνήτης της Αιγύπτου</a:t>
            </a:r>
            <a:endParaRPr lang="el-GR" noProof="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903147"/>
            <a:ext cx="5033010" cy="1684784"/>
          </a:xfrm>
        </p:spPr>
        <p:txBody>
          <a:bodyPr>
            <a:normAutofit/>
          </a:bodyPr>
          <a:lstStyle/>
          <a:p>
            <a:pPr algn="just"/>
            <a:r>
              <a:rPr lang="el-GR" sz="2300" kern="1200" noProof="0" dirty="0" smtClean="0">
                <a:solidFill>
                  <a:schemeClr val="tx1"/>
                </a:solidFill>
              </a:rPr>
              <a:t>Ο Φαραώ βλέπει όνειρο όπου 7 καχεκτικές αγελάδες κατασπάραξαν 7 παχιές και 7 καμένα στάχυα κατάπιαν 7 μεστωμένα στάχυα.</a:t>
            </a:r>
            <a:endParaRPr lang="el-GR" sz="2300" dirty="0" smtClean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658" y="1600200"/>
            <a:ext cx="3120390" cy="232410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755576" y="3868013"/>
            <a:ext cx="7920880" cy="2659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indent="-320040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l-GR" sz="2300" dirty="0"/>
              <a:t>Ο Ιωσήφ ερμήνευσε με τη βοήθεια του Θεού το όνειρο του Φαραώ για τα ερχόμενα 7 χρόνια λοιμού (μετά από 7 χρόνια πλούσιας σοδειάς) και συμβούλευσε τον Φαραώ να φροντίσουν για </a:t>
            </a:r>
            <a:r>
              <a:rPr lang="el-GR" sz="2300" dirty="0" smtClean="0"/>
              <a:t>αποθέματα.</a:t>
            </a:r>
          </a:p>
          <a:p>
            <a:pPr marL="320040" indent="-320040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l-GR" sz="2300" dirty="0" smtClean="0"/>
              <a:t>Ο </a:t>
            </a:r>
            <a:r>
              <a:rPr lang="el-GR" sz="2300" dirty="0"/>
              <a:t>Φαραώ τον διορίζει </a:t>
            </a:r>
            <a:r>
              <a:rPr lang="el-GR" sz="2300" dirty="0" smtClean="0"/>
              <a:t>κυβερνήτη </a:t>
            </a:r>
            <a:r>
              <a:rPr lang="el-GR" sz="2300" dirty="0"/>
              <a:t>της Αιγύπτου. </a:t>
            </a:r>
            <a:r>
              <a:rPr lang="el-GR" sz="2300" dirty="0"/>
              <a:t>Στα 7 «πλούσια» χρόνια Ο Ιωσήφ αποθήκευσε μεγάλες ποσότητες σιταριού και φρόντισε το κράτος με σύνεση.</a:t>
            </a:r>
          </a:p>
        </p:txBody>
      </p:sp>
    </p:spTree>
    <p:extLst>
      <p:ext uri="{BB962C8B-B14F-4D97-AF65-F5344CB8AC3E}">
        <p14:creationId xmlns:p14="http://schemas.microsoft.com/office/powerpoint/2010/main" val="384922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οικογένεια ξανασμίγει.</a:t>
            </a:r>
            <a:endParaRPr lang="el-GR" noProof="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Κατά τη διάρκεια του λοιμού </a:t>
            </a:r>
            <a:r>
              <a:rPr lang="el-GR" dirty="0"/>
              <a:t>τα αδέλφια του </a:t>
            </a:r>
            <a:r>
              <a:rPr lang="el-GR" dirty="0" smtClean="0"/>
              <a:t>επισκέφτηκαν τον Ιωσήφ για να αγοράσουν σιτηρά. Ο Ιωσήφ τους αναγνωρίζει και τους καλεί (χρησιμοποιώντας σαν τέχνασμα ότι θα κρατήσει δούλο τον μικρός τους αδερφό Βενιαμίν) να μείνουν όλα τα αδέλφια και ο πατέρας τους μαζί στην Αίγυπτο, όπως και έγινε.</a:t>
            </a:r>
          </a:p>
          <a:p>
            <a:pPr algn="just"/>
            <a:r>
              <a:rPr lang="el-GR" sz="2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Οι </a:t>
            </a:r>
            <a:r>
              <a:rPr lang="el-GR" sz="2900" kern="120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απ</a:t>
            </a:r>
            <a:r>
              <a:rPr lang="el-GR" dirty="0" err="1" smtClean="0"/>
              <a:t>όγονοι</a:t>
            </a:r>
            <a:r>
              <a:rPr lang="el-GR" dirty="0" smtClean="0"/>
              <a:t> της οικογένειας του Ιωσήφ, οι Ισραηλίτες,  πολλαπλασιάστηκαν και πλήθηναν και έγιναν πολύ ισχυροί έτσι που όλη η Αίγυπτος γέμισε από αυτούς.</a:t>
            </a:r>
            <a:endParaRPr lang="el-GR" sz="29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E32EAD7-6EF3-49D2-8A82-39B0A4514F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μαθητή</Template>
  <TotalTime>0</TotalTime>
  <Words>341</Words>
  <Application>Microsoft Office PowerPoint</Application>
  <PresentationFormat>Προβολή στην οθόνη (4:3)</PresentationFormat>
  <Paragraphs>24</Paragraphs>
  <Slides>5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1" baseType="lpstr">
      <vt:lpstr>Arial</vt:lpstr>
      <vt:lpstr>Calibri</vt:lpstr>
      <vt:lpstr>Tw Cen MT</vt:lpstr>
      <vt:lpstr>Wingdings</vt:lpstr>
      <vt:lpstr>Wingdings 2</vt:lpstr>
      <vt:lpstr>Διάμεσος</vt:lpstr>
      <vt:lpstr>Κοκκινοσ γεωργιοσ Α2 / πγεσσ / 2015-2016 Θρησκευτικα  «πως βρεθηκαν οι ισραηλιτες να ζουν στην αιγυπτο» Καθ. Καπετανακησ γεωργιοσ</vt:lpstr>
      <vt:lpstr>Η απαγωγή του Ιωσήφ</vt:lpstr>
      <vt:lpstr>Ο Ιωσήφ στην Αίγυπτο</vt:lpstr>
      <vt:lpstr>Ο Ιωσήφ κυβερνήτης της Αιγύπτου</vt:lpstr>
      <vt:lpstr>Η οικογένεια ξανασμίγει.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2015-11-29T18:38:11Z</dcterms:created>
  <dcterms:modified xsi:type="dcterms:W3CDTF">2015-11-29T20:03:04Z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