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4" r:id="rId2"/>
  </p:sldMasterIdLst>
  <p:notesMasterIdLst>
    <p:notesMasterId r:id="rId8"/>
  </p:notesMasterIdLst>
  <p:sldIdLst>
    <p:sldId id="256" r:id="rId3"/>
    <p:sldId id="269" r:id="rId4"/>
    <p:sldId id="267" r:id="rId5"/>
    <p:sldId id="270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6449" autoAdjust="0"/>
  </p:normalViewPr>
  <p:slideViewPr>
    <p:cSldViewPr>
      <p:cViewPr varScale="1">
        <p:scale>
          <a:sx n="70" d="100"/>
          <a:sy n="70" d="100"/>
        </p:scale>
        <p:origin x="120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2447E72A-D913-4DC2-9E0A-E520CE8FCC86}" type="datetimeFigureOut">
              <a:rPr lang="en-US" smtClean="0"/>
              <a:pPr/>
              <a:t>11/29/2015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5D78FC6-CE17-4259-A63C-DDFC12E048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975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45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5966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1487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820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868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/>
            <a:fld id="{743653DA-8BF4-4869-96FE-9BCF43372D46}" type="datetime8">
              <a:rPr lang="en-US" smtClean="0"/>
              <a:pPr algn="ctr"/>
              <a:t>11/29/2015 9:56 PM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AC53DF-4216-466D-99A7-94400E6C2A25}" type="slidenum">
              <a:rPr lang="en-US" smtClean="0"/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11/29/2015 9:56 PM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11/29/2015 9:56 PM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29108-AC8D-4212-9283-60D9E99BF07A}" type="datetime8">
              <a:rPr lang="en-US" smtClean="0"/>
              <a:pPr/>
              <a:t>11/29/2015 9:56 PM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ED3D3-6235-4F4C-B439-DF277FB555A7}" type="datetime8">
              <a:rPr lang="en-US" smtClean="0"/>
              <a:pPr/>
              <a:t>11/29/2015 9:56 PM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B5F1E3E-4B2F-4895-B65E-28B2E64F39F6}" type="datetime8">
              <a:rPr lang="en-US" smtClean="0"/>
              <a:pPr/>
              <a:t>11/29/2015 9:56 PM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3085435-8225-4333-BFFA-0096413F0D76}" type="datetime8">
              <a:rPr lang="en-US" smtClean="0"/>
              <a:pPr/>
              <a:t>11/29/2015 9:56 PM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C494-2A87-468C-A21B-CB14FB9ABB00}" type="datetime8">
              <a:rPr lang="en-US" smtClean="0"/>
              <a:pPr/>
              <a:t>11/29/2015 9:56 PM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80FA0-5B31-4864-A2BB-719EA5A679C6}" type="datetime8">
              <a:rPr lang="en-US" smtClean="0"/>
              <a:pPr/>
              <a:t>11/29/2015 9:56 PM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CC0C8-36B8-442A-833D-B6AACE86BB77}" type="datetime8">
              <a:rPr lang="en-US" smtClean="0"/>
              <a:pPr/>
              <a:t>11/29/2015 9:56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1E20EC5-AC53-4169-941E-EDF10CD23748}" type="datetime8">
              <a:rPr lang="en-US" smtClean="0"/>
              <a:pPr/>
              <a:t>11/29/2015 9:56 PM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11/29/2015 9:56 PM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251520" y="1484784"/>
            <a:ext cx="8587680" cy="4382616"/>
          </a:xfrm>
        </p:spPr>
        <p:txBody>
          <a:bodyPr>
            <a:normAutofit/>
          </a:bodyPr>
          <a:lstStyle/>
          <a:p>
            <a:pPr algn="ctr"/>
            <a:r>
              <a:rPr lang="el-GR" sz="4400" kern="1200" cap="all" baseline="0" noProof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Κοκκινοσ</a:t>
            </a:r>
            <a:r>
              <a:rPr lang="el-GR" sz="4400" kern="1200" cap="all" baseline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4400" kern="1200" cap="all" baseline="0" noProof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γεωργιοσ</a:t>
            </a:r>
            <a:r>
              <a:rPr lang="el-GR" sz="4400" kern="1200" cap="all" baseline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l-GR" sz="4400" kern="1200" cap="all" baseline="0" noProof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l-GR" dirty="0" smtClean="0"/>
              <a:t>Α2 / </a:t>
            </a:r>
            <a:r>
              <a:rPr lang="el-GR" dirty="0" err="1" smtClean="0"/>
              <a:t>πγεσσ</a:t>
            </a:r>
            <a:r>
              <a:rPr lang="el-GR" dirty="0" smtClean="0"/>
              <a:t> / 2015-2016</a:t>
            </a:r>
            <a:br>
              <a:rPr lang="el-GR" dirty="0" smtClean="0"/>
            </a:br>
            <a:r>
              <a:rPr lang="el-GR" dirty="0" err="1" smtClean="0"/>
              <a:t>Θρησκευτικα</a:t>
            </a:r>
            <a:r>
              <a:rPr lang="el-GR" dirty="0" smtClean="0"/>
              <a:t> </a:t>
            </a:r>
            <a:br>
              <a:rPr lang="el-GR" dirty="0" smtClean="0"/>
            </a:br>
            <a:r>
              <a:rPr lang="el-GR" dirty="0" smtClean="0"/>
              <a:t>«πως </a:t>
            </a:r>
            <a:r>
              <a:rPr lang="el-GR" dirty="0" err="1" smtClean="0"/>
              <a:t>βρεθηκαν</a:t>
            </a:r>
            <a:r>
              <a:rPr lang="el-GR" dirty="0" smtClean="0"/>
              <a:t> οι </a:t>
            </a:r>
            <a:r>
              <a:rPr lang="el-GR" dirty="0" err="1" smtClean="0"/>
              <a:t>ισραηλιτες</a:t>
            </a:r>
            <a:r>
              <a:rPr lang="el-GR" dirty="0" smtClean="0"/>
              <a:t> να ζουν στην </a:t>
            </a:r>
            <a:r>
              <a:rPr lang="el-GR" dirty="0" err="1" smtClean="0"/>
              <a:t>αιγυπτο</a:t>
            </a:r>
            <a:r>
              <a:rPr lang="el-GR" dirty="0" smtClean="0"/>
              <a:t>»</a:t>
            </a:r>
            <a:br>
              <a:rPr lang="el-GR" dirty="0" smtClean="0"/>
            </a:br>
            <a:r>
              <a:rPr lang="el-GR" dirty="0" err="1" smtClean="0"/>
              <a:t>Καθ</a:t>
            </a:r>
            <a:r>
              <a:rPr lang="el-GR" dirty="0" smtClean="0"/>
              <a:t>. </a:t>
            </a:r>
            <a:r>
              <a:rPr lang="el-GR" dirty="0" err="1" smtClean="0"/>
              <a:t>Καπετανακησ</a:t>
            </a:r>
            <a:r>
              <a:rPr lang="el-GR" dirty="0" smtClean="0"/>
              <a:t> </a:t>
            </a:r>
            <a:r>
              <a:rPr lang="el-GR" dirty="0" err="1" smtClean="0"/>
              <a:t>γεωργιοσ</a:t>
            </a:r>
            <a:endParaRPr lang="el-GR" noProof="0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l-GR" noProof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noProof="0" dirty="0" smtClean="0"/>
              <a:t>Η απαγωγή του </a:t>
            </a:r>
            <a:r>
              <a:rPr lang="el-GR" noProof="0" dirty="0" err="1" smtClean="0"/>
              <a:t>Ιωσή</a:t>
            </a:r>
            <a:r>
              <a:rPr lang="el-GR" dirty="0" smtClean="0"/>
              <a:t>φ</a:t>
            </a:r>
            <a:endParaRPr lang="el-GR" noProof="0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63711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l-GR" sz="29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Ο Ιακώβ ζούσε στη Χαναάν με τα 12 </a:t>
            </a:r>
            <a:r>
              <a:rPr lang="el-GR" dirty="0" smtClean="0"/>
              <a:t>παιδιά του. </a:t>
            </a:r>
            <a:r>
              <a:rPr lang="el-GR" sz="29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Ο Ιωσήφ ήταν το αγαπημένο του παιδί και τα υπόλοιπα αδέλφια το ζήλευαν.</a:t>
            </a:r>
          </a:p>
          <a:p>
            <a:pPr algn="just"/>
            <a:r>
              <a:rPr lang="el-GR" dirty="0" smtClean="0"/>
              <a:t>Μια μέρα, βρήκαν την ευκαιρία στους αγρούς </a:t>
            </a:r>
            <a:r>
              <a:rPr lang="el-GR" sz="29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να τον πιάσουν  και να τον πουλήσουν για σκλάβο σε ένα </a:t>
            </a:r>
            <a:r>
              <a:rPr lang="el-GR" sz="2900" kern="1200" noProof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καραβάν</a:t>
            </a:r>
            <a:r>
              <a:rPr lang="el-GR" dirty="0" smtClean="0"/>
              <a:t>ι περαστικών εμπόρων.</a:t>
            </a:r>
          </a:p>
          <a:p>
            <a:pPr algn="just"/>
            <a:r>
              <a:rPr lang="el-GR" sz="29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Τα αδέλφια είπαν στον Ιακώβ ότι ο </a:t>
            </a:r>
            <a:r>
              <a:rPr lang="el-GR" dirty="0" smtClean="0"/>
              <a:t>Ιωσήφ κατασπαράχθηκε από τα θηρία. Απαρηγόρητος ο Ιακώβ άρχισε να πενθεί το γιο του.</a:t>
            </a:r>
            <a:endParaRPr lang="el-GR" sz="2900" kern="1200" noProof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/>
            <a:r>
              <a:rPr lang="el-GR" dirty="0" smtClean="0"/>
              <a:t>Το καραβάνι των εμπόρων, με τον Ιωσήφ μαζί του, ταξίδεψε στην Αίγυπτο.</a:t>
            </a:r>
            <a:endParaRPr lang="el-GR" sz="2900" kern="1200" noProof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8209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noProof="0" dirty="0" smtClean="0"/>
              <a:t>Ο Ιωσήφ στην Αίγυπτο</a:t>
            </a:r>
            <a:endParaRPr lang="el-GR" noProof="0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6479632" cy="463711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l-GR" dirty="0" smtClean="0"/>
              <a:t>Οι έμποροι πούλησαν ως δούλο τον Ιωσήφ σε αξιωματούχο του Φαραώ, τον </a:t>
            </a:r>
            <a:r>
              <a:rPr lang="el-GR" dirty="0" err="1" smtClean="0"/>
              <a:t>Πετεφρή</a:t>
            </a:r>
            <a:r>
              <a:rPr lang="el-GR" dirty="0" smtClean="0"/>
              <a:t>.</a:t>
            </a:r>
          </a:p>
          <a:p>
            <a:pPr algn="just"/>
            <a:r>
              <a:rPr lang="el-GR" sz="29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Ο Ιωσήφ κερδίζει την εύνοια του </a:t>
            </a:r>
            <a:r>
              <a:rPr lang="el-GR" sz="2900" kern="1200" noProof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Πετεφρή</a:t>
            </a:r>
            <a:r>
              <a:rPr lang="el-GR" sz="29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και γίνεται επιστάτης του.</a:t>
            </a:r>
          </a:p>
          <a:p>
            <a:pPr algn="just"/>
            <a:r>
              <a:rPr lang="el-GR" dirty="0" smtClean="0"/>
              <a:t>Η γυναίκα του </a:t>
            </a:r>
            <a:r>
              <a:rPr lang="el-GR" dirty="0" err="1" smtClean="0"/>
              <a:t>Πετεφρή</a:t>
            </a:r>
            <a:r>
              <a:rPr lang="el-GR" dirty="0" smtClean="0"/>
              <a:t> τον κατηγορεί άδικα ότι θέλησε να την πλανέψει και ο Ιωσήφ καταλήγει στη φυλακή.</a:t>
            </a:r>
          </a:p>
          <a:p>
            <a:pPr algn="just"/>
            <a:r>
              <a:rPr lang="el-GR" sz="29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Εκεί κερδίζει την εύνοια του </a:t>
            </a:r>
            <a:r>
              <a:rPr lang="el-GR" sz="2900" kern="1200" noProof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αρχιδεσμοφύλακα</a:t>
            </a:r>
            <a:r>
              <a:rPr lang="el-GR" sz="29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και αναλαμβάνει την ευθύνη των φυλακών.</a:t>
            </a:r>
          </a:p>
          <a:p>
            <a:pPr algn="just"/>
            <a:r>
              <a:rPr lang="el-GR" noProof="0" dirty="0" smtClean="0"/>
              <a:t>Ο Ιωσήφ ερμηνεύει τα όνειρα δύο φυλακισμένων </a:t>
            </a:r>
            <a:r>
              <a:rPr lang="el-GR" noProof="0" dirty="0" err="1" smtClean="0"/>
              <a:t>αυ</a:t>
            </a:r>
            <a:r>
              <a:rPr lang="el-GR" dirty="0" err="1" smtClean="0"/>
              <a:t>λικών</a:t>
            </a:r>
            <a:r>
              <a:rPr lang="el-GR" dirty="0" smtClean="0"/>
              <a:t>.</a:t>
            </a:r>
            <a:endParaRPr lang="el-GR" sz="2900" kern="1200" noProof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7" name="Εικόνα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2420888"/>
            <a:ext cx="1781175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461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noProof="0" dirty="0" smtClean="0"/>
              <a:t>Ο Ιωσήφ κυβερνήτης της Αιγύπτου</a:t>
            </a:r>
            <a:endParaRPr lang="el-GR" noProof="0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612648" y="1903147"/>
            <a:ext cx="5033010" cy="1684784"/>
          </a:xfrm>
        </p:spPr>
        <p:txBody>
          <a:bodyPr>
            <a:normAutofit/>
          </a:bodyPr>
          <a:lstStyle/>
          <a:p>
            <a:pPr algn="just"/>
            <a:r>
              <a:rPr lang="el-GR" sz="2300" kern="1200" noProof="0" dirty="0" smtClean="0">
                <a:solidFill>
                  <a:schemeClr val="tx1"/>
                </a:solidFill>
              </a:rPr>
              <a:t>Ο Φαραώ βλέπει όνειρο όπου 7 καχεκτικές αγελάδες κατασπάραξαν 7 παχιές και 7 καμένα στάχυα κατάπιαν 7 μεστωμένα στάχυα.</a:t>
            </a:r>
            <a:endParaRPr lang="el-GR" sz="2300" dirty="0" smtClean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5658" y="1600200"/>
            <a:ext cx="3120390" cy="2324100"/>
          </a:xfrm>
          <a:prstGeom prst="rect">
            <a:avLst/>
          </a:prstGeom>
        </p:spPr>
      </p:pic>
      <p:sp>
        <p:nvSpPr>
          <p:cNvPr id="5" name="Ορθογώνιο 4"/>
          <p:cNvSpPr/>
          <p:nvPr/>
        </p:nvSpPr>
        <p:spPr>
          <a:xfrm>
            <a:off x="755576" y="3868013"/>
            <a:ext cx="7920880" cy="2659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0040" indent="-320040" algn="just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l-GR" sz="2300" dirty="0"/>
              <a:t>Ο Ιωσήφ ερμήνευσε με τη βοήθεια του Θεού το όνειρο του Φαραώ για τα ερχόμενα 7 χρόνια λοιμού (μετά από 7 χρόνια πλούσιας σοδειάς) και συμβούλευσε τον Φαραώ να φροντίσουν για </a:t>
            </a:r>
            <a:r>
              <a:rPr lang="el-GR" sz="2300" dirty="0" smtClean="0"/>
              <a:t>αποθέματα.</a:t>
            </a:r>
          </a:p>
          <a:p>
            <a:pPr marL="320040" indent="-320040" algn="just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el-GR" sz="2300" dirty="0" smtClean="0"/>
              <a:t>Ο </a:t>
            </a:r>
            <a:r>
              <a:rPr lang="el-GR" sz="2300" dirty="0"/>
              <a:t>Φαραώ τον διορίζει </a:t>
            </a:r>
            <a:r>
              <a:rPr lang="el-GR" sz="2300" dirty="0" smtClean="0"/>
              <a:t>κυβερνήτη </a:t>
            </a:r>
            <a:r>
              <a:rPr lang="el-GR" sz="2300" dirty="0"/>
              <a:t>της Αιγύπτου. </a:t>
            </a:r>
            <a:r>
              <a:rPr lang="el-GR" sz="2300" dirty="0"/>
              <a:t>Στα 7 «πλούσια» χρόνια Ο Ιωσήφ αποθήκευσε μεγάλες ποσότητες σιταριού και φρόντισε το κράτος με σύνεση.</a:t>
            </a:r>
          </a:p>
        </p:txBody>
      </p:sp>
    </p:spTree>
    <p:extLst>
      <p:ext uri="{BB962C8B-B14F-4D97-AF65-F5344CB8AC3E}">
        <p14:creationId xmlns:p14="http://schemas.microsoft.com/office/powerpoint/2010/main" val="3849220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Η οικογένεια ξανασμίγει.</a:t>
            </a:r>
            <a:endParaRPr lang="el-GR" noProof="0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637112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dirty="0" smtClean="0"/>
              <a:t>Κατά τη διάρκεια του λοιμού </a:t>
            </a:r>
            <a:r>
              <a:rPr lang="el-GR" dirty="0"/>
              <a:t>τα αδέλφια του </a:t>
            </a:r>
            <a:r>
              <a:rPr lang="el-GR" dirty="0" smtClean="0"/>
              <a:t>επισκέφτηκαν τον Ιωσήφ για να αγοράσουν σιτηρά. Ο Ιωσήφ τους αναγνωρίζει και τους καλεί (χρησιμοποιώντας σαν τέχνασμα ότι θα κρατήσει δούλο τον μικρός τους αδερφό Βενιαμίν) να μείνουν όλα τα αδέλφια και ο πατέρας τους μαζί στην Αίγυπτο, όπως και έγινε.</a:t>
            </a:r>
          </a:p>
          <a:p>
            <a:pPr algn="just"/>
            <a:r>
              <a:rPr lang="el-GR" sz="29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Οι </a:t>
            </a:r>
            <a:r>
              <a:rPr lang="el-GR" sz="2900" kern="1200" noProof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απ</a:t>
            </a:r>
            <a:r>
              <a:rPr lang="el-GR" dirty="0" err="1" smtClean="0"/>
              <a:t>όγονοι</a:t>
            </a:r>
            <a:r>
              <a:rPr lang="el-GR" dirty="0" smtClean="0"/>
              <a:t> της οικογένειας του Ιωσήφ, οι Ισραηλίτες,  πολλαπλασιάστηκαν και πλήθηναν και έγιναν πολύ ισχυροί έτσι που όλη η Αίγυπτος γέμισε από αυτούς.</a:t>
            </a:r>
            <a:endParaRPr lang="el-GR" sz="2900" kern="1200" noProof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άμεσος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E32EAD7-6EF3-49D2-8A82-39B0A4514F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Παρουσίαση μαθητή</Template>
  <TotalTime>0</TotalTime>
  <Words>341</Words>
  <Application>Microsoft Office PowerPoint</Application>
  <PresentationFormat>Προβολή στην οθόνη (4:3)</PresentationFormat>
  <Paragraphs>24</Paragraphs>
  <Slides>5</Slides>
  <Notes>5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11" baseType="lpstr">
      <vt:lpstr>Arial</vt:lpstr>
      <vt:lpstr>Calibri</vt:lpstr>
      <vt:lpstr>Tw Cen MT</vt:lpstr>
      <vt:lpstr>Wingdings</vt:lpstr>
      <vt:lpstr>Wingdings 2</vt:lpstr>
      <vt:lpstr>Διάμεσος</vt:lpstr>
      <vt:lpstr>Κοκκινοσ γεωργιοσ Α2 / πγεσσ / 2015-2016 Θρησκευτικα  «πως βρεθηκαν οι ισραηλιτες να ζουν στην αιγυπτο» Καθ. Καπετανακησ γεωργιοσ</vt:lpstr>
      <vt:lpstr>Η απαγωγή του Ιωσήφ</vt:lpstr>
      <vt:lpstr>Ο Ιωσήφ στην Αίγυπτο</vt:lpstr>
      <vt:lpstr>Ο Ιωσήφ κυβερνήτης της Αιγύπτου</vt:lpstr>
      <vt:lpstr>Η οικογένεια ξανασμίγει.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2015-11-29T18:38:11Z</dcterms:created>
  <dcterms:modified xsi:type="dcterms:W3CDTF">2015-11-29T20:03:04Z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TC101671259990</vt:lpwstr>
  </property>
</Properties>
</file>