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6" r:id="rId2"/>
    <p:sldId id="259" r:id="rId3"/>
    <p:sldId id="257" r:id="rId4"/>
    <p:sldId id="258"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6C0425-2961-47AD-B90C-150053A3204E}" type="datetimeFigureOut">
              <a:rPr lang="el-GR" smtClean="0"/>
              <a:pPr/>
              <a:t>6/5/2016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94C88B-86EC-4702-BDD5-D10A1331338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342CEA3-3058-4D43-AE35-B3DA76CB4003}" type="datetimeFigureOut">
              <a:rPr lang="el-GR" smtClean="0"/>
              <a:pPr/>
              <a:t>6/5/2016</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2342CEA3-3058-4D43-AE35-B3DA76CB4003}" type="datetimeFigureOut">
              <a:rPr lang="el-GR" smtClean="0"/>
              <a:pPr/>
              <a:t>6/5/2016</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342CEA3-3058-4D43-AE35-B3DA76CB4003}" type="datetimeFigureOut">
              <a:rPr lang="el-GR" smtClean="0"/>
              <a:pPr/>
              <a:t>6/5/2016</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2342CEA3-3058-4D43-AE35-B3DA76CB4003}" type="datetimeFigureOut">
              <a:rPr lang="el-GR" smtClean="0"/>
              <a:pPr/>
              <a:t>6/5/2016</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6/5/2016</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342CEA3-3058-4D43-AE35-B3DA76CB4003}" type="datetimeFigureOut">
              <a:rPr lang="el-GR" smtClean="0"/>
              <a:pPr/>
              <a:t>6/5/2016</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frm=1&amp;source=images&amp;cd=&amp;cad=rja&amp;uact=8&amp;ved=0ahUKEwiNtsC33tbJAhUJshQKHWOZAqEQjRwIBw&amp;url=http://www.brainyrumors.gr/phenomena.html&amp;psig=AFQjCNHZ8t2QMKK_cqk6kD7ivzdrFY5juw&amp;ust=1450023883976557"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google.gr/url?sa=i&amp;rct=j&amp;q=&amp;esrc=s&amp;frm=1&amp;source=images&amp;cd=&amp;cad=rja&amp;uact=8&amp;ved=0ahUKEwjkt4zh4NbJAhUB6RQKHVZmDWEQjRwIBw&amp;url=http://www.garyfallidou.org/energeia4/level_1/keraynos.html&amp;bvm=bv.109910813,d.d24&amp;psig=AFQjCNE3kTz3yhZ2tispnOr2Ksj8Xl8fag&amp;ust=145002459311312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2-2j2j0j2.6.0....0...1ac.1.64.img..3.7.2394.xzZ5Ifwz-z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357166"/>
            <a:ext cx="7958166" cy="1285883"/>
          </a:xfrm>
          <a:noFill/>
        </p:spPr>
        <p:txBody>
          <a:bodyPr/>
          <a:lstStyle/>
          <a:p>
            <a:pPr algn="ctr"/>
            <a:r>
              <a:rPr lang="el-GR" dirty="0" smtClean="0"/>
              <a:t>Ελένη </a:t>
            </a:r>
            <a:r>
              <a:rPr lang="el-GR" dirty="0" err="1" smtClean="0"/>
              <a:t>Νασοπούλου</a:t>
            </a:r>
            <a:endParaRPr lang="el-GR" dirty="0"/>
          </a:p>
        </p:txBody>
      </p:sp>
      <p:sp>
        <p:nvSpPr>
          <p:cNvPr id="3" name="2 - Υπότιτλος"/>
          <p:cNvSpPr>
            <a:spLocks noGrp="1"/>
          </p:cNvSpPr>
          <p:nvPr>
            <p:ph type="subTitle" idx="1"/>
          </p:nvPr>
        </p:nvSpPr>
        <p:spPr>
          <a:xfrm>
            <a:off x="1285852" y="2285992"/>
            <a:ext cx="7200928" cy="3000396"/>
          </a:xfrm>
        </p:spPr>
        <p:txBody>
          <a:bodyPr/>
          <a:lstStyle/>
          <a:p>
            <a:pPr algn="just"/>
            <a:r>
              <a:rPr lang="el-GR" dirty="0" smtClean="0"/>
              <a:t> </a:t>
            </a:r>
            <a:r>
              <a:rPr lang="el-GR" b="1" dirty="0" smtClean="0">
                <a:solidFill>
                  <a:schemeClr val="tx1"/>
                </a:solidFill>
              </a:rPr>
              <a:t>Υπεύθυνος καθηγητής: Κ. Καπετανάκης</a:t>
            </a:r>
          </a:p>
          <a:p>
            <a:pPr algn="just"/>
            <a:r>
              <a:rPr lang="el-GR" b="1" dirty="0" smtClean="0">
                <a:solidFill>
                  <a:schemeClr val="tx1"/>
                </a:solidFill>
              </a:rPr>
              <a:t>Σχολικό έτος: 2015-2016 </a:t>
            </a:r>
          </a:p>
          <a:p>
            <a:pPr algn="just"/>
            <a:r>
              <a:rPr lang="el-GR" b="1" dirty="0" smtClean="0">
                <a:solidFill>
                  <a:schemeClr val="tx1"/>
                </a:solidFill>
              </a:rPr>
              <a:t>Μάθημα: Θρησκευτικά</a:t>
            </a:r>
          </a:p>
          <a:p>
            <a:pPr algn="just"/>
            <a:r>
              <a:rPr lang="el-GR" b="1" dirty="0" smtClean="0">
                <a:solidFill>
                  <a:schemeClr val="tx1"/>
                </a:solidFill>
              </a:rPr>
              <a:t>Σχολείο: ΠΓΕΣΣ</a:t>
            </a:r>
          </a:p>
          <a:p>
            <a:pPr algn="just"/>
            <a:r>
              <a:rPr lang="el-GR" b="1" dirty="0" smtClean="0">
                <a:solidFill>
                  <a:schemeClr val="tx1"/>
                </a:solidFill>
              </a:rPr>
              <a:t>Θέμα</a:t>
            </a:r>
            <a:r>
              <a:rPr lang="el-GR" b="1" smtClean="0">
                <a:solidFill>
                  <a:schemeClr val="tx1"/>
                </a:solidFill>
              </a:rPr>
              <a:t>: </a:t>
            </a:r>
            <a:r>
              <a:rPr lang="el-GR" b="1" smtClean="0">
                <a:solidFill>
                  <a:schemeClr val="tx1"/>
                </a:solidFill>
              </a:rPr>
              <a:t>άσκηση, </a:t>
            </a:r>
            <a:r>
              <a:rPr lang="el-GR" b="1" dirty="0" smtClean="0">
                <a:solidFill>
                  <a:schemeClr val="tx1"/>
                </a:solidFill>
              </a:rPr>
              <a:t>σελίδα </a:t>
            </a:r>
            <a:r>
              <a:rPr lang="en-US" b="1" dirty="0" smtClean="0">
                <a:solidFill>
                  <a:schemeClr val="tx1"/>
                </a:solidFill>
              </a:rPr>
              <a:t>63</a:t>
            </a:r>
            <a:endParaRPr lang="el-GR" b="1" dirty="0">
              <a:solidFill>
                <a:schemeClr val="tx1"/>
              </a:solidFill>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1"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to="" calcmode="lin" valueType="num">
                                      <p:cBhvr>
                                        <p:cTn id="16" dur="1" fill="hold"/>
                                        <p:tgtEl>
                                          <p:spTgt spid="3">
                                            <p:txEl>
                                              <p:pRg st="0" end="0"/>
                                            </p:txEl>
                                          </p:spTgt>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to="" calcmode="lin" valueType="num">
                                      <p:cBhvr>
                                        <p:cTn id="21" dur="1" fill="hold"/>
                                        <p:tgtEl>
                                          <p:spTgt spid="3">
                                            <p:txEl>
                                              <p:pRg st="1" end="1"/>
                                            </p:txEl>
                                          </p:spTgt>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to="" calcmode="lin" valueType="num">
                                      <p:cBhvr>
                                        <p:cTn id="26" dur="1" fill="hold"/>
                                        <p:tgtEl>
                                          <p:spTgt spid="3">
                                            <p:txEl>
                                              <p:pRg st="2" end="2"/>
                                            </p:txEl>
                                          </p:spTgt>
                                        </p:tgtEl>
                                        <p:attrNameLst>
                                          <p:attrName/>
                                        </p:attrNameLst>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to="" calcmode="lin" valueType="num">
                                      <p:cBhvr>
                                        <p:cTn id="31" dur="1" fill="hold"/>
                                        <p:tgtEl>
                                          <p:spTgt spid="3">
                                            <p:txEl>
                                              <p:pRg st="3" end="3"/>
                                            </p:txEl>
                                          </p:spTgt>
                                        </p:tgtEl>
                                        <p:attrNameLst>
                                          <p:attrName/>
                                        </p:attrNameLst>
                                      </p:cBhvr>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to="" calcmode="lin" valueType="num">
                                      <p:cBhvr>
                                        <p:cTn id="36"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84" y="571480"/>
            <a:ext cx="8715404" cy="714380"/>
          </a:xfrm>
        </p:spPr>
        <p:txBody>
          <a:bodyPr>
            <a:normAutofit/>
          </a:bodyPr>
          <a:lstStyle/>
          <a:p>
            <a:pPr algn="ctr"/>
            <a:r>
              <a:rPr lang="el-GR" sz="3600" dirty="0" smtClean="0"/>
              <a:t>Οι </a:t>
            </a:r>
            <a:r>
              <a:rPr lang="el-GR" sz="3600" dirty="0" err="1" smtClean="0"/>
              <a:t>πεποιθησεισ</a:t>
            </a:r>
            <a:r>
              <a:rPr lang="el-GR" sz="3600" dirty="0" smtClean="0"/>
              <a:t> </a:t>
            </a:r>
            <a:r>
              <a:rPr lang="el-GR" sz="3600" dirty="0" err="1" smtClean="0"/>
              <a:t>μιασ</a:t>
            </a:r>
            <a:r>
              <a:rPr lang="el-GR" sz="3600" dirty="0" smtClean="0"/>
              <a:t> </a:t>
            </a:r>
            <a:r>
              <a:rPr lang="el-GR" sz="3600" dirty="0" err="1" smtClean="0"/>
              <a:t>αλλησ</a:t>
            </a:r>
            <a:r>
              <a:rPr lang="el-GR" sz="3600" dirty="0" smtClean="0"/>
              <a:t> </a:t>
            </a:r>
            <a:r>
              <a:rPr lang="el-GR" sz="3600" dirty="0" err="1" smtClean="0"/>
              <a:t>εποχησ</a:t>
            </a:r>
            <a:r>
              <a:rPr lang="el-GR" sz="3600" dirty="0" smtClean="0"/>
              <a:t> </a:t>
            </a:r>
            <a:endParaRPr lang="el-GR" sz="3600" dirty="0"/>
          </a:p>
        </p:txBody>
      </p:sp>
      <p:sp>
        <p:nvSpPr>
          <p:cNvPr id="3" name="2 - Θέση περιεχομένου"/>
          <p:cNvSpPr>
            <a:spLocks noGrp="1"/>
          </p:cNvSpPr>
          <p:nvPr>
            <p:ph idx="1"/>
          </p:nvPr>
        </p:nvSpPr>
        <p:spPr>
          <a:xfrm>
            <a:off x="357158" y="1357298"/>
            <a:ext cx="4357718" cy="5286412"/>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lgn="just">
              <a:buNone/>
            </a:pP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Οι αρχαίοι λαοί για πολλούς αιώνες πίστευαν ότι υπήρχε κάποιος θεός που τους προστάτευε και τους καθοδηγούσε όχι μόνο στη ζωή αλλά και στις δύσκολες περιστάσεις, όπως είναι ο πόλεμος. Αυτή η πεποίθηση συνδυαζόταν με το γεγονός ότι οι άνθρωποι πολλά φυσικά συμβάντα, όπως κινήσεις του ήλιου, του φεγγαριού, των άστρων οι αλλαγές του καιρού κτλ. Τα αποκαλούσαν θαύματα και τα απέδιδαν στο ενδιαφέρον και τη λυτρωτική παρουσία κάποιου θεού.</a:t>
            </a:r>
          </a:p>
        </p:txBody>
      </p:sp>
      <p:pic>
        <p:nvPicPr>
          <p:cNvPr id="1026" name="Picture 2" descr="http://www.brainyrumors.gr/uploads/1/3/8/4/13846724/_2956335.jpg?364">
            <a:hlinkClick r:id="rId2"/>
          </p:cNvPr>
          <p:cNvPicPr>
            <a:picLocks noChangeAspect="1" noChangeArrowheads="1"/>
          </p:cNvPicPr>
          <p:nvPr/>
        </p:nvPicPr>
        <p:blipFill>
          <a:blip r:embed="rId3" cstate="print"/>
          <a:srcRect/>
          <a:stretch>
            <a:fillRect/>
          </a:stretch>
        </p:blipFill>
        <p:spPr bwMode="auto">
          <a:xfrm>
            <a:off x="4786314" y="1357298"/>
            <a:ext cx="3262422" cy="2428892"/>
          </a:xfrm>
          <a:prstGeom prst="rect">
            <a:avLst/>
          </a:prstGeom>
          <a:noFill/>
        </p:spPr>
      </p:pic>
      <p:pic>
        <p:nvPicPr>
          <p:cNvPr id="1028" name="Picture 4" descr="http://www.garyfallidou.org/energeia4/level_1/images/keraynos.jpg">
            <a:hlinkClick r:id="rId4"/>
          </p:cNvPr>
          <p:cNvPicPr>
            <a:picLocks noChangeAspect="1" noChangeArrowheads="1"/>
          </p:cNvPicPr>
          <p:nvPr/>
        </p:nvPicPr>
        <p:blipFill>
          <a:blip r:embed="rId5" cstate="print"/>
          <a:srcRect/>
          <a:stretch>
            <a:fillRect/>
          </a:stretch>
        </p:blipFill>
        <p:spPr bwMode="auto">
          <a:xfrm>
            <a:off x="5143504" y="3857628"/>
            <a:ext cx="1995478" cy="2834486"/>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500" fill="hold"/>
                                        <p:tgtEl>
                                          <p:spTgt spid="3">
                                            <p:bg/>
                                          </p:spTgt>
                                        </p:tgtEl>
                                        <p:attrNameLst>
                                          <p:attrName>ppt_w</p:attrName>
                                        </p:attrNameLst>
                                      </p:cBhvr>
                                      <p:tavLst>
                                        <p:tav tm="0">
                                          <p:val>
                                            <p:fltVal val="0"/>
                                          </p:val>
                                        </p:tav>
                                        <p:tav tm="100000">
                                          <p:val>
                                            <p:strVal val="#ppt_w"/>
                                          </p:val>
                                        </p:tav>
                                      </p:tavLst>
                                    </p:anim>
                                    <p:anim calcmode="lin" valueType="num">
                                      <p:cBhvr>
                                        <p:cTn id="16" dur="500" fill="hold"/>
                                        <p:tgtEl>
                                          <p:spTgt spid="3">
                                            <p:bg/>
                                          </p:spTgt>
                                        </p:tgtEl>
                                        <p:attrNameLst>
                                          <p:attrName>ppt_h</p:attrName>
                                        </p:attrNameLst>
                                      </p:cBhvr>
                                      <p:tavLst>
                                        <p:tav tm="0">
                                          <p:val>
                                            <p:fltVal val="0"/>
                                          </p:val>
                                        </p:tav>
                                        <p:tav tm="100000">
                                          <p:val>
                                            <p:strVal val="#ppt_h"/>
                                          </p:val>
                                        </p:tav>
                                      </p:tavLst>
                                    </p:anim>
                                    <p:anim calcmode="lin" valueType="num">
                                      <p:cBhvr>
                                        <p:cTn id="17" dur="500" fill="hold"/>
                                        <p:tgtEl>
                                          <p:spTgt spid="3">
                                            <p:bg/>
                                          </p:spTgt>
                                        </p:tgtEl>
                                        <p:attrNameLst>
                                          <p:attrName>style.rotation</p:attrName>
                                        </p:attrNameLst>
                                      </p:cBhvr>
                                      <p:tavLst>
                                        <p:tav tm="0">
                                          <p:val>
                                            <p:fltVal val="360"/>
                                          </p:val>
                                        </p:tav>
                                        <p:tav tm="100000">
                                          <p:val>
                                            <p:fltVal val="0"/>
                                          </p:val>
                                        </p:tav>
                                      </p:tavLst>
                                    </p:anim>
                                    <p:animEffect transition="in" filter="fade">
                                      <p:cBhvr>
                                        <p:cTn id="18" dur="500"/>
                                        <p:tgtEl>
                                          <p:spTgt spid="3">
                                            <p:bg/>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strips(downLeft)">
                                      <p:cBhvr>
                                        <p:cTn id="31" dur="500"/>
                                        <p:tgtEl>
                                          <p:spTgt spid="1026"/>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1028"/>
                                        </p:tgtEl>
                                        <p:attrNameLst>
                                          <p:attrName>style.visibility</p:attrName>
                                        </p:attrNameLst>
                                      </p:cBhvr>
                                      <p:to>
                                        <p:strVal val="visible"/>
                                      </p:to>
                                    </p:set>
                                    <p:animEffect transition="in" filter="strips(downLeft)">
                                      <p:cBhvr>
                                        <p:cTn id="36"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Ο </a:t>
            </a:r>
            <a:r>
              <a:rPr lang="el-GR" dirty="0" err="1" smtClean="0"/>
              <a:t>θεοσ</a:t>
            </a:r>
            <a:r>
              <a:rPr lang="el-GR" dirty="0" smtClean="0"/>
              <a:t> δεν </a:t>
            </a:r>
            <a:r>
              <a:rPr lang="el-GR" dirty="0" err="1" smtClean="0"/>
              <a:t>υπερασπιζεται</a:t>
            </a:r>
            <a:r>
              <a:rPr lang="el-GR" dirty="0" smtClean="0"/>
              <a:t> </a:t>
            </a:r>
            <a:r>
              <a:rPr lang="el-GR" dirty="0" err="1" smtClean="0"/>
              <a:t>αποκλειστικα</a:t>
            </a:r>
            <a:r>
              <a:rPr lang="el-GR" dirty="0" smtClean="0"/>
              <a:t> το </a:t>
            </a:r>
            <a:r>
              <a:rPr lang="el-GR" dirty="0" err="1" smtClean="0"/>
              <a:t>ισραηλ</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buNone/>
            </a:pP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Οι ισραηλίτες κατασκεύασαν έναν θεό στα μετρά τους που τους παρείχε προνομιακή μεταχείριση και την αποκλειστική του αγάπη. Στην πραγματικότητα, όμως, ο Θεός είναι πατέρας όλων των ανθρώπων, τους οποίος αντιμετωπίζει ισότιμα και δεν τους διαχωρίζει. Αυτό πέρασαν πολλοί αιώνες μέχρι το κατανοήσουν και να το αποδεχτούν. Συμπερασματικά, ο ένας και μοναδικός Θεός δεν έχει καμία σχέση με ανθρώπινες επινοήσεις που καπηλεύονται για τον εαυτό τους, την αγάπη και για το ενδιαφέρον για όλο τον κόσμο   </a:t>
            </a: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linds(horizont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linds(horizontal)">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428604"/>
            <a:ext cx="7239000" cy="5929354"/>
          </a:xfrm>
        </p:spPr>
        <p:txBody>
          <a:bodyPr>
            <a:normAutofit fontScale="85000" lnSpcReduction="20000"/>
          </a:bodyPr>
          <a:lstStyle/>
          <a:p>
            <a:pPr algn="ctr">
              <a:buNone/>
            </a:pPr>
            <a:r>
              <a:rPr lang="el-GR" sz="4400" dirty="0" smtClean="0">
                <a:solidFill>
                  <a:schemeClr val="tx2"/>
                </a:solidFill>
              </a:rPr>
              <a:t>ΒΙΒΛΙΟΓΡΑΦΕΙΑ</a:t>
            </a:r>
          </a:p>
          <a:p>
            <a:pPr algn="just">
              <a:buNone/>
            </a:pPr>
            <a:r>
              <a:rPr lang="el-GR" sz="2400" dirty="0" smtClean="0"/>
              <a:t>1</a:t>
            </a:r>
            <a:r>
              <a:rPr lang="el-GR" sz="2400" baseline="30000" dirty="0" smtClean="0"/>
              <a:t>η</a:t>
            </a:r>
            <a:r>
              <a:rPr lang="el-GR" sz="2400" dirty="0" smtClean="0"/>
              <a:t> εικόνα:</a:t>
            </a:r>
          </a:p>
          <a:p>
            <a:pPr algn="just">
              <a:buNone/>
            </a:pPr>
            <a:r>
              <a:rPr lang="en-US" sz="2400" dirty="0" smtClean="0"/>
              <a:t>https://www.google.gr/search?hl=el&amp;site=imghp&amp;tbm=isch&amp;source=hp&amp;biw=1366&amp;bih=768&amp;q=%CF%86%CF%85%CF%83%CE%B9%CE%BA%CE%B1+%CF%86%CE%B1%CE%B9%CE%BD%CE%BF%CE%BC%CE%B5%CE%BD%CE%B1&amp;oq=%CF%86%CF%85%CF%83%CE%B9%CE%BA%CE%B1+%CF%86&amp;gs_l=img.3.2.0l3j0i5i30l2j0i8i30l2j0i24l3.13731.20093.0.24847.10.9.1.0.0.0.610.2364.</a:t>
            </a:r>
            <a:r>
              <a:rPr lang="en-US" sz="2400" dirty="0" smtClean="0">
                <a:hlinkClick r:id="rId2" action="ppaction://hlinkfile"/>
              </a:rPr>
              <a:t>2-2j2j0j2.6.0....0...1ac.1.64.img..3.7.2394.xzZ5Ifwz-z0#imgrc=6ezxe6qtrg8dNM%3A</a:t>
            </a:r>
            <a:r>
              <a:rPr lang="el-GR" sz="2400" dirty="0" smtClean="0">
                <a:hlinkClick r:id="rId2" action="ppaction://hlinkfile"/>
              </a:rPr>
              <a:t>\</a:t>
            </a:r>
            <a:endParaRPr lang="el-GR" sz="2400" dirty="0" smtClean="0"/>
          </a:p>
          <a:p>
            <a:pPr algn="just">
              <a:buNone/>
            </a:pPr>
            <a:r>
              <a:rPr lang="el-GR" sz="2400" dirty="0" smtClean="0"/>
              <a:t>2</a:t>
            </a:r>
            <a:r>
              <a:rPr lang="el-GR" sz="2400" baseline="30000" dirty="0" smtClean="0"/>
              <a:t>η</a:t>
            </a:r>
            <a:r>
              <a:rPr lang="el-GR" sz="2400" dirty="0" smtClean="0"/>
              <a:t> εικόνα:</a:t>
            </a:r>
          </a:p>
          <a:p>
            <a:pPr algn="just">
              <a:buNone/>
            </a:pPr>
            <a:r>
              <a:rPr lang="en-US" sz="2400" dirty="0" smtClean="0"/>
              <a:t>https://www.google.gr/search?hl=el&amp;site=imghp&amp;tbm=isch&amp;source=hp&amp;biw=1366&amp;bih=768&amp;q=%CF%86%CF%85%CF%83%CE%B9%CE%BA%CE%B1+%CF%86%CE%B1%CE%B9%CE%BD%CE%BF%CE%BC%CE%B5%CE%BD%CE%B1&amp;oq=%CF%86%CF%85%CF%83%CE%B9%CE%BA%CE%B1+%CF%86&amp;gs_l=img.3.2.0l3j0i5i30l2j0i8i30l2j0i24l3.13731.20093.0.24847.10.9.1.0.0.0.610.2364.2-2j2j0j2.6.0....0...1ac.1.64.img..3.7.2394.xzZ5Ifwz-z0#hl=</a:t>
            </a:r>
            <a:r>
              <a:rPr lang="en-US" sz="2400" dirty="0" err="1" smtClean="0"/>
              <a:t>el&amp;tbm</a:t>
            </a:r>
            <a:r>
              <a:rPr lang="en-US" sz="2400" dirty="0" smtClean="0"/>
              <a:t>=</a:t>
            </a:r>
            <a:r>
              <a:rPr lang="en-US" sz="2400" dirty="0" err="1" smtClean="0"/>
              <a:t>isch&amp;q</a:t>
            </a:r>
            <a:r>
              <a:rPr lang="en-US" sz="2400" dirty="0" smtClean="0"/>
              <a:t>=%CE%B1%CF%83%CF%84%CF%81%CE%B1%CF%80%CE%B7+%CE%BA%CE%B5%CF%81%CE%B1%CF%85%CE%BD%CE%BF%CF%82&amp;imgrc=mmXzrZ3YyGg9eM%3A</a:t>
            </a:r>
            <a:endParaRPr lang="el-GR" sz="2400" dirty="0" smtClean="0"/>
          </a:p>
          <a:p>
            <a:pPr algn="just">
              <a:buNone/>
            </a:pPr>
            <a:endParaRPr lang="el-GR" sz="2400" dirty="0" smtClean="0"/>
          </a:p>
          <a:p>
            <a:pPr algn="just">
              <a:buNone/>
            </a:pPr>
            <a:endParaRPr lang="el-GR" sz="2400" dirty="0" smtClean="0"/>
          </a:p>
          <a:p>
            <a:pPr algn="just">
              <a:buNone/>
            </a:pPr>
            <a:endParaRPr lang="el-GR" sz="24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2" dur="15000" fill="hold"/>
                                        <p:tgtEl>
                                          <p:spTgt spid="3">
                                            <p:txEl>
                                              <p:pRg st="1" end="1"/>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5000" fill="hold"/>
                                        <p:tgtEl>
                                          <p:spTgt spid="3">
                                            <p:txEl>
                                              <p:pRg st="2" end="2"/>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5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5000" fill="hold"/>
                                        <p:tgtEl>
                                          <p:spTgt spid="3">
                                            <p:txEl>
                                              <p:pRg st="3" end="3"/>
                                            </p:txEl>
                                          </p:spTgt>
                                        </p:tgtEl>
                                        <p:attrNameLst>
                                          <p:attrName>ppt_y</p:attrName>
                                        </p:attrNameLst>
                                      </p:cBhvr>
                                      <p:tavLst>
                                        <p:tav tm="0">
                                          <p:val>
                                            <p:strVal val="#ppt_y+1"/>
                                          </p:val>
                                        </p:tav>
                                        <p:tav tm="100000">
                                          <p:val>
                                            <p:strVal val="#ppt_y-1"/>
                                          </p:val>
                                        </p:tav>
                                      </p:tavLst>
                                    </p:anim>
                                  </p:childTnLst>
                                </p:cTn>
                              </p:par>
                              <p:par>
                                <p:cTn id="21" presetID="28"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5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5000" fill="hold"/>
                                        <p:tgtEl>
                                          <p:spTgt spid="3">
                                            <p:txEl>
                                              <p:pRg st="4" end="4"/>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195</TotalTime>
  <Words>244</Words>
  <Application>Microsoft Office PowerPoint</Application>
  <PresentationFormat>Προβολή στην οθόνη (4:3)</PresentationFormat>
  <Paragraphs>16</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Αφθονία</vt:lpstr>
      <vt:lpstr>Ελένη Νασοπούλου</vt:lpstr>
      <vt:lpstr>Οι πεποιθησεισ μιασ αλλησ εποχησ </vt:lpstr>
      <vt:lpstr>Ο θεοσ δεν υπερασπιζεται αποκλειστικα το ισραηλ</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Helen Nas</dc:creator>
  <cp:lastModifiedBy>Bill Nas</cp:lastModifiedBy>
  <cp:revision>27</cp:revision>
  <dcterms:created xsi:type="dcterms:W3CDTF">2015-01-29T17:42:57Z</dcterms:created>
  <dcterms:modified xsi:type="dcterms:W3CDTF">2016-05-06T12:36:21Z</dcterms:modified>
</cp:coreProperties>
</file>