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A3E52-7A69-43F5-B5E3-0FAE18A48F63}" type="datetimeFigureOut">
              <a:rPr lang="el-GR" smtClean="0"/>
              <a:t>9/5/2016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1052A-7D78-4D9B-B950-9DF1C33B02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97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1052A-7D78-4D9B-B950-9DF1C33B0293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876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87383"/>
            <a:ext cx="8825658" cy="1018903"/>
          </a:xfrm>
        </p:spPr>
        <p:txBody>
          <a:bodyPr/>
          <a:lstStyle/>
          <a:p>
            <a:pPr algn="ctr"/>
            <a:r>
              <a:rPr lang="el-GR" sz="2400" dirty="0"/>
              <a:t>Θ</a:t>
            </a:r>
            <a:r>
              <a:rPr lang="el-GR" sz="2400" dirty="0" smtClean="0"/>
              <a:t>ρησκευτικά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29691" y="2124891"/>
            <a:ext cx="724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Υπεύθυνος καθηγητής: Γ. Καπετανάκης</a:t>
            </a:r>
          </a:p>
          <a:p>
            <a:r>
              <a:rPr lang="el-GR" dirty="0" smtClean="0"/>
              <a:t>Δ.Ε.: 19</a:t>
            </a:r>
            <a:r>
              <a:rPr lang="el-GR" baseline="30000" dirty="0" smtClean="0"/>
              <a:t>η</a:t>
            </a:r>
            <a:r>
              <a:rPr lang="el-GR" dirty="0" smtClean="0"/>
              <a:t>   </a:t>
            </a:r>
          </a:p>
          <a:p>
            <a:pPr algn="ctr"/>
            <a:r>
              <a:rPr lang="el-GR" dirty="0" smtClean="0"/>
              <a:t>Ο προφήτης </a:t>
            </a:r>
            <a:r>
              <a:rPr lang="el-GR" dirty="0" err="1" smtClean="0"/>
              <a:t>Ωσηέ</a:t>
            </a:r>
            <a:r>
              <a:rPr lang="el-GR" dirty="0" smtClean="0"/>
              <a:t> : η φωνή της αγάπης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558144" y="4772297"/>
            <a:ext cx="342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Γιώργος </a:t>
            </a:r>
            <a:r>
              <a:rPr lang="el-GR" dirty="0" err="1"/>
              <a:t>Β</a:t>
            </a:r>
            <a:r>
              <a:rPr lang="el-GR" dirty="0" err="1" smtClean="0"/>
              <a:t>έλης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661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378" t="13519" r="36013" b="12064"/>
          <a:stretch/>
        </p:blipFill>
        <p:spPr>
          <a:xfrm>
            <a:off x="3630826" y="191596"/>
            <a:ext cx="4843849" cy="6605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6059" y="270790"/>
            <a:ext cx="313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O </a:t>
            </a:r>
            <a:r>
              <a:rPr lang="el-GR" sz="1000" b="1" dirty="0" smtClean="0"/>
              <a:t>προφήτης </a:t>
            </a:r>
            <a:r>
              <a:rPr lang="el-GR" sz="1000" b="1" dirty="0" err="1" smtClean="0"/>
              <a:t>Ωσηέ</a:t>
            </a:r>
            <a:r>
              <a:rPr lang="el-GR" sz="1000" b="1" dirty="0" smtClean="0"/>
              <a:t> έδρασε στο βόρειο βασίλειο την εποχή του </a:t>
            </a:r>
            <a:r>
              <a:rPr lang="el-GR" sz="1000" b="1" dirty="0" err="1" smtClean="0"/>
              <a:t>Ιεροβοάμ</a:t>
            </a:r>
            <a:r>
              <a:rPr lang="el-GR" sz="1000" b="1" dirty="0" smtClean="0"/>
              <a:t> Β΄. Καταγόταν από τα ανώτερα κοινωνικά στρώματα και είχε ανατραφεί σε αγροτικό περιβάλλον.</a:t>
            </a:r>
            <a:endParaRPr lang="el-GR" sz="1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6059" y="1035281"/>
            <a:ext cx="313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/>
              <a:t>Μετά το θάνατο του </a:t>
            </a:r>
            <a:r>
              <a:rPr lang="el-GR" sz="1000" b="1" dirty="0" err="1" smtClean="0"/>
              <a:t>Ιεροβοάμ</a:t>
            </a:r>
            <a:r>
              <a:rPr lang="el-GR" sz="1000" b="1" dirty="0" smtClean="0"/>
              <a:t>, ακολούθησαν τρικυμισμένα χρόνια. Η τυπολατρία και η ειδωλολατρία κυριαρχούσαν στη θρησκευτική ζωή των ανθρώπων.</a:t>
            </a:r>
            <a:endParaRPr lang="el-GR" sz="1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8458" y="624733"/>
            <a:ext cx="2629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Σελίδα 100 </a:t>
            </a:r>
          </a:p>
          <a:p>
            <a:r>
              <a:rPr lang="el-GR" dirty="0"/>
              <a:t> </a:t>
            </a:r>
            <a:r>
              <a:rPr lang="el-GR" dirty="0" smtClean="0"/>
              <a:t> </a:t>
            </a:r>
          </a:p>
          <a:p>
            <a:r>
              <a:rPr lang="el-GR" dirty="0" err="1" smtClean="0"/>
              <a:t>Συμβουλευόμενοι</a:t>
            </a:r>
            <a:r>
              <a:rPr lang="el-GR" dirty="0" smtClean="0"/>
              <a:t> τα κείμενά μας , συμπληρώνουμε το παρακάτω πλαίσιο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336058" y="1853201"/>
            <a:ext cx="2821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/>
              <a:t>Ο προφήτης επέκρινε κυρίως τον λαό που απομακρυνόταν από τον αληθινό Θεό.</a:t>
            </a:r>
            <a:endParaRPr lang="el-GR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6059" y="2830286"/>
            <a:ext cx="2893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Ο </a:t>
            </a:r>
            <a:r>
              <a:rPr lang="el-GR" sz="1000" b="1" dirty="0" err="1" smtClean="0">
                <a:solidFill>
                  <a:schemeClr val="bg1"/>
                </a:solidFill>
              </a:rPr>
              <a:t>Ωσηέ</a:t>
            </a:r>
            <a:r>
              <a:rPr lang="el-GR" sz="1000" b="1" dirty="0" smtClean="0">
                <a:solidFill>
                  <a:schemeClr val="bg1"/>
                </a:solidFill>
              </a:rPr>
              <a:t> παρουσιάζει το Θεό ως τον αγαθό πατέρα του Ισραήλ από τον οποίο ο Ισραήλ έχει απομακρυνθεί.</a:t>
            </a:r>
            <a:endParaRPr lang="el-GR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6059" y="3494318"/>
            <a:ext cx="296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>
                <a:solidFill>
                  <a:schemeClr val="bg1"/>
                </a:solidFill>
              </a:rPr>
              <a:t>Ο Θεός  ζητάει από τους ανθρώπους να επιστρέψουν σε αυτόν και να πάψουν να ζητούν βοήθεια από άλλους , ειδωλολατρικούς λαούς</a:t>
            </a:r>
            <a:endParaRPr lang="el-GR" sz="1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6058" y="4312238"/>
            <a:ext cx="2821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>
                <a:solidFill>
                  <a:schemeClr val="bg1"/>
                </a:solidFill>
              </a:rPr>
              <a:t>Ο προφήτης προέβλεπε ότι θα αρχίσει μεγάλος πόλεμος ,ότι θα ερημώσουν τα φρούριά τους και ότι θα γίνουν σκλάβοι.</a:t>
            </a:r>
            <a:endParaRPr lang="el-GR" sz="1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6058" y="5099318"/>
            <a:ext cx="2603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>
                <a:solidFill>
                  <a:schemeClr val="bg1"/>
                </a:solidFill>
              </a:rPr>
              <a:t>Την εποχή του </a:t>
            </a:r>
            <a:r>
              <a:rPr lang="el-GR" sz="1000" b="1" dirty="0" err="1" smtClean="0">
                <a:solidFill>
                  <a:schemeClr val="bg1"/>
                </a:solidFill>
              </a:rPr>
              <a:t>Ωσηέ</a:t>
            </a:r>
            <a:r>
              <a:rPr lang="el-GR" sz="1000" b="1" dirty="0" smtClean="0">
                <a:solidFill>
                  <a:schemeClr val="bg1"/>
                </a:solidFill>
              </a:rPr>
              <a:t> οι άνθρωποι ήταν οι περισσότεροι πολύ απομακρυσμένοι από τον αληθινό Θεό</a:t>
            </a:r>
            <a:r>
              <a:rPr lang="el-GR" sz="1000" b="1" dirty="0" smtClean="0">
                <a:solidFill>
                  <a:schemeClr val="bg1"/>
                </a:solidFill>
              </a:rPr>
              <a:t>. Αυτό συμβαίνει και σήμερα.  </a:t>
            </a:r>
            <a:endParaRPr lang="el-GR" sz="1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6058" y="5886398"/>
            <a:ext cx="2687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i="1" dirty="0" smtClean="0">
                <a:solidFill>
                  <a:schemeClr val="bg1"/>
                </a:solidFill>
              </a:rPr>
              <a:t>Και πάλι θα μας σπλαχνιστείς … Στης θάλασσας τα βάθη θα ρίξεις όλες μας τις αμαρτίες.</a:t>
            </a:r>
            <a:endParaRPr lang="el-GR" sz="1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3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796" y="2792263"/>
            <a:ext cx="9404723" cy="949362"/>
          </a:xfrm>
        </p:spPr>
        <p:txBody>
          <a:bodyPr/>
          <a:lstStyle/>
          <a:p>
            <a:pPr algn="ctr"/>
            <a:r>
              <a:rPr lang="el-GR" sz="3200" dirty="0" smtClean="0"/>
              <a:t>ΕΥΧΑΡΙΣΤΩ ΓΙΑ ΤΗΝ ΠΡΟΣΟΧΗ ΣΑΣ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79234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181</TotalTime>
  <Words>200</Words>
  <Application>Microsoft Office PowerPoint</Application>
  <PresentationFormat>Widescreen</PresentationFormat>
  <Paragraphs>18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 3</vt:lpstr>
      <vt:lpstr>Ion</vt:lpstr>
      <vt:lpstr>Θρησκευτικά</vt:lpstr>
      <vt:lpstr>PowerPoint Presentation</vt:lpstr>
      <vt:lpstr>ΕΥΧΑΡΙΣΤΩ ΓΙΑ ΤΗΝ ΠΡΟΣΟΧΗ ΣΑΣ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liana</dc:creator>
  <cp:lastModifiedBy>liana</cp:lastModifiedBy>
  <cp:revision>16</cp:revision>
  <dcterms:created xsi:type="dcterms:W3CDTF">2016-05-05T08:25:37Z</dcterms:created>
  <dcterms:modified xsi:type="dcterms:W3CDTF">2016-05-08T21:24:18Z</dcterms:modified>
</cp:coreProperties>
</file>