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6/5/2016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:" TargetMode="External"/><Relationship Id="rId2" Type="http://schemas.openxmlformats.org/officeDocument/2006/relationships/hyperlink" Target="https://www.google.gr/search?hl=el&amp;site=imghp&amp;tbm=isch&amp;source=hp&amp;biw=1366&amp;bih=667&amp;q=%CE%B9%CE%B1%CE%BA%CF%89%CE%B2&amp;oq=%CE%B9%CE%B1%CE%BA%CF%89%CE%B2&amp;gs_l=img.3..0l10.12858.15119.0.17030.5.3.0.2.2.0.142.372.0j3.3.0....0...1ac.1.64.img..0.5.388.RVSHRR0v8d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51520" y="533400"/>
            <a:ext cx="8220748" cy="879376"/>
          </a:xfrm>
        </p:spPr>
        <p:txBody>
          <a:bodyPr/>
          <a:lstStyle/>
          <a:p>
            <a:pPr algn="ctr"/>
            <a:r>
              <a:rPr lang="el-GR" sz="5400" dirty="0" err="1" smtClean="0"/>
              <a:t>Ελενη</a:t>
            </a:r>
            <a:r>
              <a:rPr lang="el-GR" sz="5400" dirty="0" smtClean="0"/>
              <a:t> </a:t>
            </a:r>
            <a:r>
              <a:rPr lang="el-GR" sz="5400" dirty="0" err="1" smtClean="0"/>
              <a:t>νασοπουλου</a:t>
            </a:r>
            <a:endParaRPr lang="en-US" sz="5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676456" cy="3672408"/>
          </a:xfrm>
        </p:spPr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tx1"/>
                </a:solidFill>
              </a:rPr>
              <a:t>Υπεύθυνος Καθηγητής: κ. Καπετανάκης </a:t>
            </a:r>
          </a:p>
          <a:p>
            <a:pPr algn="l"/>
            <a:r>
              <a:rPr lang="el-GR" sz="3600" dirty="0" smtClean="0">
                <a:solidFill>
                  <a:schemeClr val="tx1"/>
                </a:solidFill>
              </a:rPr>
              <a:t>Σχολική χρονιά: 2015-2016</a:t>
            </a:r>
          </a:p>
          <a:p>
            <a:pPr algn="l"/>
            <a:r>
              <a:rPr lang="el-GR" sz="3600" dirty="0" smtClean="0">
                <a:solidFill>
                  <a:schemeClr val="tx1"/>
                </a:solidFill>
              </a:rPr>
              <a:t>Θέμα: άσκηση 1 σελίδα 42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l"/>
            <a:r>
              <a:rPr lang="el-GR" sz="3600" dirty="0" smtClean="0">
                <a:solidFill>
                  <a:schemeClr val="tx1"/>
                </a:solidFill>
              </a:rPr>
              <a:t>Μάθημα: Θρησκευτικά</a:t>
            </a:r>
          </a:p>
          <a:p>
            <a:pPr algn="l"/>
            <a:r>
              <a:rPr lang="el-GR" sz="3600" dirty="0" smtClean="0">
                <a:solidFill>
                  <a:schemeClr val="tx1"/>
                </a:solidFill>
              </a:rPr>
              <a:t>Σχολειό: ΠΓΕΣΣ</a:t>
            </a:r>
          </a:p>
          <a:p>
            <a:pPr algn="l"/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620688"/>
            <a:ext cx="4464496" cy="489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   Ο Ιωσήφ ήταν ο αγαπημένος γιός του Ιακώβ. Τα αδέλφια του τον ζήλευαν, γι’ αυτό τον πούλησαν για σκλάβο στην Αίγυπτο. Εκεί ο Ιωσήφ, μετά από πολλές περιπέτειες κατάφερε να γίνει κυβερνήτης της. Κάποια στιγμή συναντήθηκε ξανά με την οικογένεια του.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4 - Εικόνα" descr="http://www.imis.gr/iera-mhtropolh/peripheries/ieres-mones/monh-kapsa/images/agios-iosif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836712"/>
            <a:ext cx="3096344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332656"/>
            <a:ext cx="7128792" cy="1800200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Ο Ιωσήφ συναντιέται μετά από πολλά χρόνια με τον πατέρα και τρέχει </a:t>
            </a:r>
            <a:r>
              <a:rPr lang="el-GR" sz="2800" dirty="0" err="1" smtClean="0"/>
              <a:t>συγκινημένοσ</a:t>
            </a:r>
            <a:r>
              <a:rPr lang="el-GR" sz="2800" dirty="0" smtClean="0"/>
              <a:t> στην αγκαλιά του.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916832"/>
            <a:ext cx="4536504" cy="44644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Ιακώβ: Παιδί μου, μου έδωσες μεγάλη χαρά. Νόμιζα ότι ήσουν νεκρός.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Ιωσήφ: Κι εγώ χαίρομαι που σε βλέπω. Μου φαίνεται ότι είναι ψέμα το ότι στέκεσαι μπροστά μου.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Ιακώβ: Θα ήθελα να σου ζητήσω συγνώμη για την συμπεριφορά των αδερφών σου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Ιωσήφ: Περασμένα ξεχασμένα. Σημασία έχει ότι είμαστε πάλι μαζί σαν οικογένεια.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4 - Εικόνα" descr="http://2.bp.blogspot.com/-_BHCJo0yfpM/VSp40O2qOOI/AAAAAAACisg/VsK2V6QKD-g/s1600/12aposto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916832"/>
            <a:ext cx="29241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836712"/>
            <a:ext cx="8964488" cy="115212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 Ιωσήφ μιλάει με ένα από τα αδέλφια του τον Ρουβήν.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636912"/>
            <a:ext cx="5148064" cy="37444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Ρουβήν: Συγγνώμη για την συμπεριφορά μας. Εγώ, όμως, πάντα πίστευα ότι μια μέρα θα γίνεις μεγάλος και τρανός.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Ιωσήφ: Σε’ ευχαριστώ για τον καλό σου λόγο! Τι κάνετε στην Χαναάν όλα αυτά τα χρόνια;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Ρουβήν: Τα χρόνια αυτά δουλέψαμε  σκληρά, κάναμε οικογένειες αλλά μείναμε ενωμένοι! Εσύ τι έκανες;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Ιωσήφ: Έκανα κι εγώ οικογένεια και με τη βοήθεια του Θεού έφτασα ψηλά.</a:t>
            </a:r>
            <a:endParaRPr lang="en-US" dirty="0" smtClean="0"/>
          </a:p>
          <a:p>
            <a:pPr>
              <a:buNone/>
            </a:pPr>
            <a:r>
              <a:rPr lang="el-GR" dirty="0" smtClean="0"/>
              <a:t> 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4 - Εικόνα" descr="http://users.sch.gr/aiasgr/Image/Palaia_Diathikh/Iwshf/O_Iwshf_kai_o_Faraw_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9544" y="1556792"/>
            <a:ext cx="378092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Βιβλιογραφία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196752"/>
            <a:ext cx="7372672" cy="5258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100" u="sng" dirty="0" smtClean="0">
                <a:hlinkClick r:id="rId2"/>
              </a:rPr>
              <a:t>1</a:t>
            </a:r>
            <a:r>
              <a:rPr lang="el-GR" sz="1100" u="sng" baseline="30000" dirty="0" smtClean="0">
                <a:hlinkClick r:id="rId2"/>
              </a:rPr>
              <a:t>η</a:t>
            </a:r>
            <a:r>
              <a:rPr lang="el-GR" sz="1100" u="sng" dirty="0" smtClean="0">
                <a:hlinkClick r:id="rId2"/>
              </a:rPr>
              <a:t> εικόνα:</a:t>
            </a:r>
          </a:p>
          <a:p>
            <a:pPr>
              <a:buNone/>
            </a:pPr>
            <a:r>
              <a:rPr lang="el-GR" sz="1100" u="sng" dirty="0" smtClean="0">
                <a:hlinkClick r:id="rId2"/>
              </a:rPr>
              <a:t>https://www.google.gr/search?hl=el&amp;site=imghp&amp;tbm=isch&amp;source=hp&amp;biw=1366&amp;bih=667&amp;q=%CE%B9%CE%B1%CE%BA%CF%89%CE%B2&amp;oq=%CE%B9%CE%B1%CE%BA%CF%89%CE%B2&amp;gs_l=img.3..0l10.12858.15119.0.17030.5.3.0.2.2.0.142.372.0j3.3.0....0...1ac.1.64.img..0.5.388.RVSHRR0v8d0#hl=el&amp;tbm=isch&amp;q=%CE%B9%CF%89%CF%83%CE%B7%CF%86&amp;imgrc=7RCxuoejsWtrYM</a:t>
            </a:r>
            <a:r>
              <a:rPr lang="el-GR" sz="1100" u="sng" dirty="0" smtClean="0">
                <a:hlinkClick r:id="rId3" action="ppaction://hlinkfile"/>
              </a:rPr>
              <a:t>%3A</a:t>
            </a:r>
            <a:endParaRPr lang="el-GR" sz="1100" u="sng" dirty="0" smtClean="0"/>
          </a:p>
          <a:p>
            <a:pPr>
              <a:buNone/>
            </a:pPr>
            <a:endParaRPr lang="el-GR" sz="1100" u="sng" dirty="0" smtClean="0"/>
          </a:p>
          <a:p>
            <a:pPr>
              <a:buNone/>
            </a:pPr>
            <a:r>
              <a:rPr lang="el-GR" sz="1100" u="sng" dirty="0" smtClean="0">
                <a:hlinkClick r:id="rId2"/>
              </a:rPr>
              <a:t>2</a:t>
            </a:r>
            <a:r>
              <a:rPr lang="el-GR" sz="1100" u="sng" baseline="30000" dirty="0" smtClean="0">
                <a:hlinkClick r:id="rId2"/>
              </a:rPr>
              <a:t>η</a:t>
            </a:r>
            <a:r>
              <a:rPr lang="el-GR" sz="1100" u="sng" dirty="0" smtClean="0">
                <a:hlinkClick r:id="rId2"/>
              </a:rPr>
              <a:t> εικόνα: https://www.google.gr/search?hl=el&amp;site=imghp&amp;tbm=isch&amp;source=hp&amp;biw=1366&amp;bih=667&amp;q=%CE%B9%CE%B1%CE%BA%CF%89%CE%B2&amp;oq=%CE%B9%CE%B1%CE%BA%CF%89%CE%B2&amp;gs_l=img.3..0l10.12858.15119.0.17030.5.3.0.2.2.0.142.372.0j3.3.0....0...1ac.1.64.img..0.5.388.RVSHRR0v8d0#hl=el&amp;tbm=isch&amp;q=%CE%BF%CE%B9+%CE%B3%CE%B9%CE%BF%CE%B9+%CF%84%CE%BF%CF%85+%CE%B9%CE%B1%CE%BA%CF%89%CE%B2&amp;imgrc=ygu6BT9cNdp7iM%3A</a:t>
            </a:r>
            <a:endParaRPr lang="en-US" sz="1100" dirty="0" smtClean="0"/>
          </a:p>
          <a:p>
            <a:pPr>
              <a:buNone/>
            </a:pPr>
            <a:r>
              <a:rPr lang="el-GR" sz="1100" dirty="0" smtClean="0"/>
              <a:t> </a:t>
            </a:r>
            <a:endParaRPr lang="en-US" sz="1100" dirty="0" smtClean="0"/>
          </a:p>
          <a:p>
            <a:pPr>
              <a:buNone/>
            </a:pPr>
            <a:r>
              <a:rPr lang="el-GR" sz="1100" u="sng" dirty="0" smtClean="0">
                <a:hlinkClick r:id="rId2"/>
              </a:rPr>
              <a:t>3</a:t>
            </a:r>
            <a:r>
              <a:rPr lang="el-GR" sz="1100" u="sng" baseline="30000" dirty="0" smtClean="0">
                <a:hlinkClick r:id="rId2"/>
              </a:rPr>
              <a:t>η</a:t>
            </a:r>
            <a:r>
              <a:rPr lang="el-GR" sz="1100" u="sng" dirty="0" smtClean="0">
                <a:hlinkClick r:id="rId2"/>
              </a:rPr>
              <a:t> εικόνα: https://www.google.gr/search?hl=el&amp;site=imghp&amp;tbm=isch&amp;source=hp&amp;biw=1366&amp;bih=667&amp;q=%CE%B9%CE%B1%CE%BA%CF%89%CE%B2&amp;oq=%CE%B9%CE%B1%CE%BA%CF%89%CE%B2&amp;gs_l=img.3..0l10.12858.15119.0.17030.5.3.0.2.2.0.142.372.0j3.3.0....0...1ac.1.64.img..0.5.388.RVSHRR0v8d0#hl=el&amp;tbm=isch&amp;q=%CE%B9%CF%89%CF%83%CE%B7%CF%86+%CE%BA%CE%B1%CE%B9+%CF%84%CE%B1+%CE%B1%CE%B4%CE%B5%CF%81%CF%86%CE%B9%CE%B1+%CF%84%CE%BF%CF%85&amp;imgrc=3TwhajpgL8no_M%3A</a:t>
            </a:r>
            <a:endParaRPr lang="en-US" sz="1100" dirty="0" smtClean="0"/>
          </a:p>
          <a:p>
            <a:pPr>
              <a:buNone/>
            </a:pPr>
            <a:r>
              <a:rPr lang="el-GR" sz="1100" dirty="0" smtClean="0"/>
              <a:t> </a:t>
            </a:r>
            <a:endParaRPr lang="en-US" sz="1100" dirty="0" smtClean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288</Words>
  <Application>Microsoft Office PowerPoint</Application>
  <PresentationFormat>Προβολή στην οθόνη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Αφθονία</vt:lpstr>
      <vt:lpstr>Ελενη νασοπουλου</vt:lpstr>
      <vt:lpstr>Διαφάνεια 2</vt:lpstr>
      <vt:lpstr>Ο Ιωσήφ συναντιέται μετά από πολλά χρόνια με τον πατέρα και τρέχει συγκινημένοσ στην αγκαλιά του. </vt:lpstr>
      <vt:lpstr>Ο Ιωσήφ μιλάει με ένα από τα αδέλφια του τον Ρουβήν. </vt:lpstr>
      <vt:lpstr>Βιβλιογραφία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Ελενη νασοπουλου</dc:title>
  <dc:creator>Bill Nas</dc:creator>
  <cp:lastModifiedBy>Bill Nas</cp:lastModifiedBy>
  <cp:revision>6</cp:revision>
  <dcterms:created xsi:type="dcterms:W3CDTF">2015-11-18T19:39:04Z</dcterms:created>
  <dcterms:modified xsi:type="dcterms:W3CDTF">2016-05-06T12:13:16Z</dcterms:modified>
</cp:coreProperties>
</file>