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ΑΣΚΗΣΗ 2, ΣΕΛ. 127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Μαθητής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 err="1" smtClean="0"/>
              <a:t>θεοδοσησ</a:t>
            </a:r>
            <a:r>
              <a:rPr lang="el-GR" dirty="0" smtClean="0"/>
              <a:t> </a:t>
            </a:r>
            <a:r>
              <a:rPr lang="el-GR" dirty="0" err="1" smtClean="0"/>
              <a:t>χαριτοσ</a:t>
            </a:r>
            <a:endParaRPr lang="el-GR" dirty="0" smtClean="0"/>
          </a:p>
          <a:p>
            <a:r>
              <a:rPr lang="el-GR" dirty="0" err="1" smtClean="0"/>
              <a:t>Υπευθυνοσ</a:t>
            </a:r>
            <a:r>
              <a:rPr lang="el-GR" dirty="0" smtClean="0"/>
              <a:t> </a:t>
            </a:r>
            <a:r>
              <a:rPr lang="el-GR" dirty="0" err="1" smtClean="0"/>
              <a:t>καθηγητησ</a:t>
            </a:r>
            <a:r>
              <a:rPr lang="en-US" dirty="0" smtClean="0"/>
              <a:t>:</a:t>
            </a:r>
            <a:r>
              <a:rPr lang="el-GR" dirty="0" smtClean="0"/>
              <a:t> γ. </a:t>
            </a:r>
            <a:r>
              <a:rPr lang="el-GR" dirty="0" err="1" smtClean="0"/>
              <a:t>καπετανακησ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917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i="1" u="sng" dirty="0" smtClean="0"/>
              <a:t>ΑΣΚΗΣΗ 2,127</a:t>
            </a:r>
            <a:r>
              <a:rPr lang="en-US" i="1" u="sng" dirty="0" smtClean="0"/>
              <a:t>:</a:t>
            </a:r>
            <a:r>
              <a:rPr lang="el-GR" i="1" u="sng" dirty="0" smtClean="0"/>
              <a:t/>
            </a:r>
            <a:br>
              <a:rPr lang="el-GR" i="1" u="sng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sz="2800" i="1" dirty="0" smtClean="0"/>
              <a:t>Εντοπίστε </a:t>
            </a:r>
            <a:r>
              <a:rPr lang="el-GR" sz="2800" i="1" dirty="0"/>
              <a:t>στο κείμενο όλα τα πρόσωπα που σχετίστηκαν με τον Ιησού από το </a:t>
            </a:r>
            <a:r>
              <a:rPr lang="el-GR" sz="2800" i="1" dirty="0" err="1"/>
              <a:t>πραιτώριο</a:t>
            </a:r>
            <a:r>
              <a:rPr lang="el-GR" sz="2800" i="1" dirty="0"/>
              <a:t> ως το μνημείο και κατατάξτε τα στις παρακάτω κατηγορίες: </a:t>
            </a:r>
            <a:br>
              <a:rPr lang="el-GR" sz="2800" i="1" dirty="0"/>
            </a:br>
            <a:r>
              <a:rPr lang="el-GR" sz="2800" i="1" dirty="0"/>
              <a:t>α. Ποιοι ευθύνονται για τον θάνατό του;</a:t>
            </a:r>
            <a:br>
              <a:rPr lang="el-GR" sz="2800" i="1" dirty="0"/>
            </a:br>
            <a:r>
              <a:rPr lang="el-GR" sz="2800" i="1" dirty="0"/>
              <a:t>β. Ποιοι τον βασάνισαν, τον ταπείνωσαν και τον σταύρωσαν;</a:t>
            </a:r>
            <a:br>
              <a:rPr lang="el-GR" sz="2800" i="1" dirty="0"/>
            </a:br>
            <a:r>
              <a:rPr lang="el-GR" sz="2800" i="1" dirty="0"/>
              <a:t>γ. Ποιοι τον ειρωνεύτηκαν και τον προκάλεσαν;</a:t>
            </a:r>
            <a:br>
              <a:rPr lang="el-GR" sz="2800" i="1" dirty="0"/>
            </a:br>
            <a:r>
              <a:rPr lang="el-GR" sz="2800" i="1" dirty="0"/>
              <a:t>δ. Ποιοι υπήρξαν οι πιστοί του φίλοι και ακόλουθοι ως το τέλος;</a:t>
            </a:r>
            <a:br>
              <a:rPr lang="el-GR" sz="2800" i="1" dirty="0"/>
            </a:br>
            <a:r>
              <a:rPr lang="el-GR" sz="2800" i="1" dirty="0"/>
              <a:t>ε. Ποιοι του συμπαραστάθηκαν, τον συμπόνεσαν, τον σεβάστηκαν και τον τίμησαν;</a:t>
            </a:r>
          </a:p>
        </p:txBody>
      </p:sp>
    </p:spTree>
    <p:extLst>
      <p:ext uri="{BB962C8B-B14F-4D97-AF65-F5344CB8AC3E}">
        <p14:creationId xmlns:p14="http://schemas.microsoft.com/office/powerpoint/2010/main" val="170088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ΑΠΑΝΤΗΣΕΙΣ</a:t>
            </a:r>
            <a:endParaRPr lang="el-GR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646111" y="1561381"/>
            <a:ext cx="102050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Α. Για τον θάνατο του Ιησού ευθύνονται οι Φαρισαίοι, οι αρχιερείς, και οι Ιουδαίοι, οι οποίοι άλλαξαν άποψη μέσα σε 4 μέρες.</a:t>
            </a:r>
          </a:p>
          <a:p>
            <a:r>
              <a:rPr lang="el-GR" sz="2400" dirty="0" smtClean="0"/>
              <a:t>Β. Τον βασάνισε, ταπείνωσε και σταύρωσε η Ρωμαϊκή φρουρά με εντολή του Ποντίου Πιλάτου.</a:t>
            </a:r>
          </a:p>
          <a:p>
            <a:r>
              <a:rPr lang="el-GR" sz="2400" dirty="0" smtClean="0"/>
              <a:t>Γ. Τον ειρωνεύτηκαν – προκάλεσαν οι Ρωμαίοι, οι Ιουδαίοι και ο ληστής που σταυρώθηκε δίπλα του.</a:t>
            </a:r>
          </a:p>
          <a:p>
            <a:r>
              <a:rPr lang="el-GR" sz="2400" dirty="0" smtClean="0"/>
              <a:t>Δ. Πιστοί του φίλοι και ακόλουθοι ως το τέλος παρέμειναν οι Μαρία η Μαγδαληνή, ο μαθητής του Ιωάννης και ο Ιωσήφ από την Αριμαθαία.</a:t>
            </a:r>
          </a:p>
          <a:p>
            <a:r>
              <a:rPr lang="el-GR" sz="2400" dirty="0" smtClean="0"/>
              <a:t>Ε. Αυτοί που του συμπαραστάθηκαν, τον συμπόνεσαν, τον τίμησαν και τον σεβάστηκαν </a:t>
            </a:r>
            <a:r>
              <a:rPr lang="el-GR" sz="2400" dirty="0"/>
              <a:t>ήταν οι Μαρία η Μαγδαληνή, ο μαθητής του </a:t>
            </a:r>
            <a:r>
              <a:rPr lang="el-GR" sz="2400" dirty="0" smtClean="0"/>
              <a:t>Ιωάννης, ο </a:t>
            </a:r>
            <a:r>
              <a:rPr lang="el-GR" sz="2400" dirty="0"/>
              <a:t>Ιωσήφ από την </a:t>
            </a:r>
            <a:r>
              <a:rPr lang="el-GR" sz="2400" dirty="0" smtClean="0"/>
              <a:t>Αριμαθαία και ο κακούργος που πίστεψε στον Ιησού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5750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</TotalTime>
  <Words>150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ΑΣΚΗΣΗ 2, ΣΕΛ. 127</vt:lpstr>
      <vt:lpstr> ΑΣΚΗΣΗ 2,127:  Εντοπίστε στο κείμενο όλα τα πρόσωπα που σχετίστηκαν με τον Ιησού από το πραιτώριο ως το μνημείο και κατατάξτε τα στις παρακάτω κατηγορίες:  α. Ποιοι ευθύνονται για τον θάνατό του; β. Ποιοι τον βασάνισαν, τον ταπείνωσαν και τον σταύρωσαν; γ. Ποιοι τον ειρωνεύτηκαν και τον προκάλεσαν; δ. Ποιοι υπήρξαν οι πιστοί του φίλοι και ακόλουθοι ως το τέλος; ε. Ποιοι του συμπαραστάθηκαν, τον συμπόνεσαν, τον σεβάστηκαν και τον τίμησαν;</vt:lpstr>
      <vt:lpstr>ΑΠΑΝΤΗΣΕΙΣ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2, ΣΕΛ. 127</dc:title>
  <dc:creator>Haritos Sarantos</dc:creator>
  <cp:lastModifiedBy>Haritos Sarantos</cp:lastModifiedBy>
  <cp:revision>3</cp:revision>
  <dcterms:created xsi:type="dcterms:W3CDTF">2016-04-21T16:04:54Z</dcterms:created>
  <dcterms:modified xsi:type="dcterms:W3CDTF">2016-04-21T16:33:13Z</dcterms:modified>
</cp:coreProperties>
</file>