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71" r:id="rId12"/>
    <p:sldId id="265" r:id="rId13"/>
    <p:sldId id="270" r:id="rId14"/>
    <p:sldId id="266" r:id="rId15"/>
    <p:sldId id="272" r:id="rId16"/>
    <p:sldId id="267" r:id="rId17"/>
    <p:sldId id="268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BBFD4-D492-4FBC-978E-A426143DB2FE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BD33E-875C-4E84-A4D5-B865AB4E274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D33E-875C-4E84-A4D5-B865AB4E274E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28EF-5B4C-497F-BBF3-1B62B1684782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002B-B5F5-47F6-ABAA-B6CC2171C2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28EF-5B4C-497F-BBF3-1B62B1684782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002B-B5F5-47F6-ABAA-B6CC2171C2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28EF-5B4C-497F-BBF3-1B62B1684782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002B-B5F5-47F6-ABAA-B6CC2171C2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28EF-5B4C-497F-BBF3-1B62B1684782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002B-B5F5-47F6-ABAA-B6CC2171C2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28EF-5B4C-497F-BBF3-1B62B1684782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002B-B5F5-47F6-ABAA-B6CC2171C2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28EF-5B4C-497F-BBF3-1B62B1684782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002B-B5F5-47F6-ABAA-B6CC2171C2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28EF-5B4C-497F-BBF3-1B62B1684782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002B-B5F5-47F6-ABAA-B6CC2171C2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28EF-5B4C-497F-BBF3-1B62B1684782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002B-B5F5-47F6-ABAA-B6CC2171C2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28EF-5B4C-497F-BBF3-1B62B1684782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002B-B5F5-47F6-ABAA-B6CC2171C2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28EF-5B4C-497F-BBF3-1B62B1684782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002B-B5F5-47F6-ABAA-B6CC2171C2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28EF-5B4C-497F-BBF3-1B62B1684782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002B-B5F5-47F6-ABAA-B6CC2171C2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28EF-5B4C-497F-BBF3-1B62B1684782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B002B-B5F5-47F6-ABAA-B6CC2171C2E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Επιμέλεια: Όλγα Κλάδη-Μόρφη</a:t>
            </a:r>
          </a:p>
          <a:p>
            <a:r>
              <a:rPr lang="el-GR" dirty="0" smtClean="0"/>
              <a:t>Β’2</a:t>
            </a:r>
          </a:p>
          <a:p>
            <a:r>
              <a:rPr lang="el-GR" dirty="0" smtClean="0"/>
              <a:t>ΠΓΕΣΣ</a:t>
            </a:r>
          </a:p>
          <a:p>
            <a:r>
              <a:rPr lang="el-GR" dirty="0" smtClean="0"/>
              <a:t>2015-2016</a:t>
            </a:r>
          </a:p>
          <a:p>
            <a:r>
              <a:rPr lang="el-GR" dirty="0" smtClean="0"/>
              <a:t>Θρησκευτικά</a:t>
            </a:r>
            <a:endParaRPr lang="el-GR" dirty="0"/>
          </a:p>
        </p:txBody>
      </p:sp>
      <p:pic>
        <p:nvPicPr>
          <p:cNvPr id="1026" name="Picture 2" descr="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22" y="1772816"/>
            <a:ext cx="8798478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7" y="3212976"/>
            <a:ext cx="9121613" cy="6480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lickatlife.gr/fu/mv/161_2/632/357/0x0000000022dbc776/3/%CE%A7%CE%A1%CE%99%CE%A3%CE%A4%CE%9F%CE%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1" y="0"/>
            <a:ext cx="1116117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9195110" cy="7183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lh3.googleusercontent.com/-eC8tcDdg0Bw/VSZUaoJ322I/AAAAAAAAJUQ/YCV15j4raMk/w454-h569-no/%CE%97-%CF%80%CF%81%CE%BF%CF%83%CE%B5%CF%85%CF%87%CE%AE-%CF%83%CF%84%CE%B7-%CE%93%CE%B5%CF%83%CE%B8%CE%B7%CE%BC%CE%B1%CE%BD%CE%AE-%CE%B1%CE%BA%CF%81%CE%B9%CE%B2%CF%8E%CF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752528" cy="59682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75565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4.bp.blogspot.com/-L6ESR7cvJ7Q/UjiEHVeJrPI/AAAAAAAAOOM/cdwD7cCR-AU/s1600/40_Mt_26_23_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214003" cy="52166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475656" y="1412776"/>
            <a:ext cx="6048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/>
              <a:t>Ως απόλυτα αθώος, ο Ιησούς υπέφερε βαθύτατα για όσα απάνθρωπα του ετοίμαζαν. Αυτό το εσωτερικό μαρ­τύριο είναι το</a:t>
            </a:r>
            <a:r>
              <a:rPr lang="el-GR" sz="2800" b="1" dirty="0"/>
              <a:t> ποτήρι</a:t>
            </a:r>
            <a:r>
              <a:rPr lang="el-GR" sz="2800" dirty="0"/>
              <a:t> που θα δοκιμάσει, και όχι τόσο ο σωματικός πόνος. Επικοινωνεί γι' αυτά που θα αντιμε­τωπίσει με τον Θεό-Πατέρα. Του εκφράζει όσα νιώθει. Ενισχύεται. Είναι έτοιμος να θυσιαστεί για χάρη των ανθρώπων.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b-1211879866641343-8-090924085338-phpapp01/95/power-point-44-728.jpg?cb=1253782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904656" cy="597026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r>
              <a:rPr lang="el-GR" dirty="0" smtClean="0"/>
              <a:t>Άσκηση 2 σελίδα 116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algn="ctr"/>
            <a:endParaRPr lang="el-GR" dirty="0"/>
          </a:p>
          <a:p>
            <a:pPr algn="ctr"/>
            <a:r>
              <a:rPr lang="el-GR" dirty="0"/>
              <a:t> Βρείτε στο κείμενο β' τα σημεία που δείχνουν την αγωνία του Ιησού στον κήπο της Γεθσημανή. Τι είναι αυτό που κάνει την αγωνία του τόσο μεγάλη;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594501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8375597" cy="7920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9144000" cy="10870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82000" cy="5848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8082"/>
            <a:ext cx="9144000" cy="118296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6282"/>
            <a:ext cx="9144000" cy="7633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</Words>
  <Application>Microsoft Office PowerPoint</Application>
  <PresentationFormat>Προβολή στην οθόνη (4:3)</PresentationFormat>
  <Paragraphs>11</Paragraphs>
  <Slides>17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Διαφάνεια 1</vt:lpstr>
      <vt:lpstr>Διαφάνεια 2</vt:lpstr>
      <vt:lpstr>Άσκηση 2 σελίδα 116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</cp:revision>
  <dcterms:created xsi:type="dcterms:W3CDTF">2016-04-13T15:40:48Z</dcterms:created>
  <dcterms:modified xsi:type="dcterms:W3CDTF">2016-04-13T15:57:48Z</dcterms:modified>
</cp:coreProperties>
</file>