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0" autoAdjust="0"/>
    <p:restoredTop sz="94600" autoAdjust="0"/>
  </p:normalViewPr>
  <p:slideViewPr>
    <p:cSldViewPr>
      <p:cViewPr varScale="1">
        <p:scale>
          <a:sx n="44" d="100"/>
          <a:sy n="44" d="100"/>
        </p:scale>
        <p:origin x="-13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9240F23F-5AE2-4BC3-90A9-0127110EB89C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0141-C0A9-44AD-B8E4-464AB15716AD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71F3-4464-49C0-879F-735795192D87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1284D-0177-447C-9CD7-C52823DF718C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EC60F-8B92-41AA-934A-0B427968B395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9552-166C-44BB-A545-FA0F0F735BE3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7097F-DCEA-4D44-B2F0-CF93F3037F4B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F5B3D-0D74-44EB-B322-78B49C4234FD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CB9B5-3FDB-4ED2-8AA1-33F5D9FC06BA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DF84D-EF56-4350-B9C4-83F3D6F41AF8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1EF2E-175B-4091-BF05-C6F188831263}" type="slidenum">
              <a:rPr lang="el-GR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0D11FC0-416C-4C27-9F21-0772725F0288}" type="slidenum">
              <a:rPr lang="el-GR"/>
              <a:pPr/>
              <a:t>‹#›</a:t>
            </a:fld>
            <a:endParaRPr lang="el-GR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none" spc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Sans Unicode" pitchFamily="34" charset="0"/>
                <a:cs typeface="Lucida Sans Unicode" pitchFamily="34" charset="0"/>
              </a:rPr>
              <a:t>θρησκευτικά</a:t>
            </a:r>
            <a:r>
              <a:rPr lang="el-GR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Sans Unicode" pitchFamily="34" charset="0"/>
                <a:cs typeface="Lucida Sans Unicode" pitchFamily="34" charset="0"/>
              </a:rPr>
              <a:t/>
            </a:r>
            <a:br>
              <a:rPr lang="el-GR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Lucida Sans Unicode" pitchFamily="34" charset="0"/>
                <a:cs typeface="Lucida Sans Unicode" pitchFamily="34" charset="0"/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15616" y="3140968"/>
            <a:ext cx="6400800" cy="1066800"/>
          </a:xfrm>
        </p:spPr>
        <p:txBody>
          <a:bodyPr/>
          <a:lstStyle/>
          <a:p>
            <a:pPr algn="l"/>
            <a:r>
              <a:rPr lang="el-GR" sz="1600" dirty="0" smtClean="0">
                <a:latin typeface="Lucida Sans Unicode" pitchFamily="34" charset="0"/>
                <a:cs typeface="Lucida Sans Unicode" pitchFamily="34" charset="0"/>
              </a:rPr>
              <a:t>Έτος: 2015-16</a:t>
            </a:r>
          </a:p>
          <a:p>
            <a:pPr algn="l"/>
            <a:endParaRPr lang="el-GR" sz="1600" dirty="0" smtClean="0">
              <a:latin typeface="Lucida Sans Unicode" pitchFamily="34" charset="0"/>
              <a:cs typeface="Lucida Sans Unicode" pitchFamily="34" charset="0"/>
            </a:endParaRPr>
          </a:p>
          <a:p>
            <a:pPr algn="l"/>
            <a:r>
              <a:rPr lang="el-GR" sz="1600" dirty="0" smtClean="0">
                <a:latin typeface="Lucida Sans Unicode" pitchFamily="34" charset="0"/>
                <a:cs typeface="Lucida Sans Unicode" pitchFamily="34" charset="0"/>
              </a:rPr>
              <a:t>Τμήμα: Β’2</a:t>
            </a:r>
          </a:p>
          <a:p>
            <a:pPr algn="l"/>
            <a:endParaRPr lang="el-GR" sz="1600" dirty="0" smtClean="0">
              <a:latin typeface="Lucida Sans Unicode" pitchFamily="34" charset="0"/>
              <a:cs typeface="Lucida Sans Unicode" pitchFamily="34" charset="0"/>
            </a:endParaRPr>
          </a:p>
          <a:p>
            <a:pPr algn="l"/>
            <a:r>
              <a:rPr lang="el-GR" sz="1600" dirty="0" smtClean="0">
                <a:latin typeface="Lucida Sans Unicode" pitchFamily="34" charset="0"/>
                <a:cs typeface="Lucida Sans Unicode" pitchFamily="34" charset="0"/>
              </a:rPr>
              <a:t>Μαρασλίδου Δανάη Μαρία</a:t>
            </a:r>
          </a:p>
          <a:p>
            <a:pPr algn="l"/>
            <a:endParaRPr lang="el-GR" sz="1600" dirty="0" smtClean="0">
              <a:latin typeface="Lucida Sans Unicode" pitchFamily="34" charset="0"/>
              <a:cs typeface="Lucida Sans Unicode" pitchFamily="34" charset="0"/>
            </a:endParaRPr>
          </a:p>
          <a:p>
            <a:pPr algn="l"/>
            <a:r>
              <a:rPr lang="el-GR" sz="1600" dirty="0" smtClean="0">
                <a:latin typeface="Lucida Sans Unicode" pitchFamily="34" charset="0"/>
                <a:cs typeface="Lucida Sans Unicode" pitchFamily="34" charset="0"/>
              </a:rPr>
              <a:t>Πρότυπο Γυμνάσιο Ευαγγελικής Σχολής Ν. Σμύρνης</a:t>
            </a:r>
          </a:p>
          <a:p>
            <a:pPr algn="l"/>
            <a:endParaRPr lang="el-GR" sz="1600" dirty="0" smtClean="0">
              <a:latin typeface="Lucida Sans Unicode" pitchFamily="34" charset="0"/>
              <a:cs typeface="Lucida Sans Unicode" pitchFamily="34" charset="0"/>
            </a:endParaRPr>
          </a:p>
          <a:p>
            <a:pPr algn="l"/>
            <a:r>
              <a:rPr lang="el-GR" sz="1600" dirty="0" smtClean="0">
                <a:latin typeface="Lucida Sans Unicode" pitchFamily="34" charset="0"/>
                <a:cs typeface="Lucida Sans Unicode" pitchFamily="34" charset="0"/>
              </a:rPr>
              <a:t>Υπεύθυνος καθηγητής: κ. Καπετανάκης</a:t>
            </a:r>
          </a:p>
          <a:p>
            <a:pPr algn="l"/>
            <a:endParaRPr lang="el-GR" sz="16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logomnimon.files.wordpress.com/2011/04/cleansetempleelgreco_1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048672" cy="49220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</p:pic>
      <p:sp>
        <p:nvSpPr>
          <p:cNvPr id="4" name="3 - Ορθογώνιο"/>
          <p:cNvSpPr/>
          <p:nvPr/>
        </p:nvSpPr>
        <p:spPr>
          <a:xfrm>
            <a:off x="827584" y="620688"/>
            <a:ext cx="7668344" cy="8937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l-G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Να σχολιάσετε την παρακάτω εικόνα:</a:t>
            </a:r>
            <a:endParaRPr lang="el-GR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71600" y="1124744"/>
            <a:ext cx="70567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Sylfaen" pitchFamily="18" charset="0"/>
              </a:rPr>
              <a:t>Ο Θεοτοκόπουλος στην εικόνα αυτή μας δείχνει την εκδίωξη των εμπόρων από τον ναό. Ο Χριστός, όπως αναφέρει ο ίδιος, δεν θεωρεί σωστό το να γίνονται αγοροπωλησίες μέσα στο ναό του Κυρίου. Γι’ αυτό μόλις εισέρχεται στο ναό, εξοργισμένος, διώχνει </a:t>
            </a:r>
            <a:r>
              <a:rPr lang="el-GR" sz="2800" dirty="0">
                <a:latin typeface="Sylfaen" pitchFamily="18" charset="0"/>
              </a:rPr>
              <a:t>ό</a:t>
            </a:r>
            <a:r>
              <a:rPr lang="el-GR" sz="2800" dirty="0" smtClean="0">
                <a:latin typeface="Sylfaen" pitchFamily="18" charset="0"/>
              </a:rPr>
              <a:t>λους τους εμπόρους με ένα μαστίγιο . Αυτή τη στιγμή απεικονίζει ο ελ Γκρέκο . </a:t>
            </a:r>
            <a:endParaRPr lang="el-GR" sz="2800" dirty="0">
              <a:latin typeface="Sylfae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99592" y="1124744"/>
            <a:ext cx="71825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Sylfaen" pitchFamily="18" charset="0"/>
              </a:rPr>
              <a:t>Ο Ιησούς φαίνεται αγανακτισμένος με τη συμπεριφορά των ανθρώπων, καθώς και με την άρνηση τους να κάνουν το σωστό και να δεχθούν το μήνυμα του Θεού.  Επιπλέον η έκφρασή του φανερώνει στεναχώρια για το ότι μένουν απαθείς για το όσα συμβαίνουν γύρω τους και δεν βοηθάνε τους άλλους . Στεναχωριέται ακόμα, για την αδιαφορία όλων των ανθρώπων από τα παλιά χρόνια μέχρι και σήμερα.</a:t>
            </a:r>
            <a:endParaRPr lang="el-GR" sz="2800" dirty="0">
              <a:latin typeface="Sylfae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s://pixabay.com/static/uploads/photo/2016/02/06/17/31/thanks-1183283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704856" cy="4536504"/>
          </a:xfrm>
          <a:prstGeom prst="cloudCallout">
            <a:avLst>
              <a:gd name="adj1" fmla="val -25312"/>
              <a:gd name="adj2" fmla="val 76887"/>
            </a:avLst>
          </a:prstGeom>
          <a:noFill/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Πρότυπο σχεδίασης μπλε κύματος">
  <a:themeElements>
    <a:clrScheme name="Θέμα του Office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Θέμα του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 μπλε κύματος</Template>
  <TotalTime>103</TotalTime>
  <Words>159</Words>
  <Application>Microsoft Office PowerPoint</Application>
  <PresentationFormat>Προβολή στην οθόνη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Arial Black</vt:lpstr>
      <vt:lpstr>Πρότυπο σχεδίασης μπλε κύματος</vt:lpstr>
      <vt:lpstr>θρησκευτικά 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θρησκευτικά</dc:title>
  <dc:creator>CONSTA</dc:creator>
  <cp:lastModifiedBy>CONSTA</cp:lastModifiedBy>
  <cp:revision>11</cp:revision>
  <dcterms:created xsi:type="dcterms:W3CDTF">2016-03-31T12:57:38Z</dcterms:created>
  <dcterms:modified xsi:type="dcterms:W3CDTF">2016-03-31T14:40:55Z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TC010721191032</vt:lpwstr>
  </property>
</Properties>
</file>