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66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00" autoAdjust="0"/>
    <p:restoredTop sz="94600" autoAdjust="0"/>
  </p:normalViewPr>
  <p:slideViewPr>
    <p:cSldViewPr>
      <p:cViewPr varScale="1">
        <p:scale>
          <a:sx n="44" d="100"/>
          <a:sy n="44" d="100"/>
        </p:scale>
        <p:origin x="-133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0" y="2209800"/>
            <a:ext cx="7162800" cy="1143000"/>
          </a:xfrm>
        </p:spPr>
        <p:txBody>
          <a:bodyPr/>
          <a:lstStyle>
            <a:lvl1pPr>
              <a:defRPr sz="4400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505200"/>
            <a:ext cx="6400800" cy="1066800"/>
          </a:xfrm>
        </p:spPr>
        <p:txBody>
          <a:bodyPr/>
          <a:lstStyle>
            <a:lvl1pPr marL="0" indent="0" algn="ctr">
              <a:buFontTx/>
              <a:buNone/>
              <a:defRPr b="1"/>
            </a:lvl1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0960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096000"/>
            <a:ext cx="2895600" cy="381000"/>
          </a:xfrm>
        </p:spPr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0960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fld id="{9240F23F-5AE2-4BC3-90A9-0127110EB89C}" type="slidenum">
              <a:rPr lang="el-GR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9D0141-C0A9-44AD-B8E4-464AB15716AD}" type="slidenum">
              <a:rPr lang="el-GR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991350" y="1295400"/>
            <a:ext cx="1924050" cy="4953000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1219200" y="1295400"/>
            <a:ext cx="5619750" cy="4953000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E471F3-4464-49C0-879F-735795192D87}" type="slidenum">
              <a:rPr lang="el-GR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41284D-0177-447C-9CD7-C52823DF718C}" type="slidenum">
              <a:rPr lang="el-GR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5EC60F-8B92-41AA-934A-0B427968B395}" type="slidenum">
              <a:rPr lang="el-GR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1219200" y="2286000"/>
            <a:ext cx="37719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143500" y="2286000"/>
            <a:ext cx="37719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1A9552-166C-44BB-A545-FA0F0F735BE3}" type="slidenum">
              <a:rPr lang="el-GR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7097F-DCEA-4D44-B2F0-CF93F3037F4B}" type="slidenum">
              <a:rPr lang="el-GR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AF5B3D-0D74-44EB-B322-78B49C4234FD}" type="slidenum">
              <a:rPr lang="el-GR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9CB9B5-3FDB-4ED2-8AA1-33F5D9FC06BA}" type="slidenum">
              <a:rPr lang="el-GR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6DF84D-EF56-4350-B9C4-83F3D6F41AF8}" type="slidenum">
              <a:rPr lang="el-GR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41EF2E-175B-4091-BF05-C6F188831263}" type="slidenum">
              <a:rPr lang="el-GR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1295400"/>
            <a:ext cx="7696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επεξεργασία του τίτλου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2286000"/>
            <a:ext cx="76962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 επίπεδο</a:t>
            </a:r>
          </a:p>
          <a:p>
            <a:pPr lvl="2"/>
            <a:r>
              <a:rPr lang="el-GR" smtClean="0"/>
              <a:t>Τρίτο επίπεδο</a:t>
            </a:r>
          </a:p>
          <a:p>
            <a:pPr lvl="3"/>
            <a:r>
              <a:rPr lang="el-GR" smtClean="0"/>
              <a:t>Τέταρτο επίπεδο</a:t>
            </a:r>
          </a:p>
          <a:p>
            <a:pPr lvl="4"/>
            <a:r>
              <a:rPr lang="el-GR" smtClean="0"/>
              <a:t>Πέμπτο επίπεδο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3246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l-G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00400" y="63246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l-G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246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F0D11FC0-416C-4C27-9F21-0772725F0288}" type="slidenum">
              <a:rPr lang="el-GR"/>
              <a:pPr/>
              <a:t>‹#›</a:t>
            </a:fld>
            <a:endParaRPr lang="el-GR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b="1" cap="none" spc="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Lucida Sans Unicode" pitchFamily="34" charset="0"/>
                <a:cs typeface="Lucida Sans Unicode" pitchFamily="34" charset="0"/>
              </a:rPr>
              <a:t>θρησκευτικά</a:t>
            </a:r>
            <a:r>
              <a:rPr lang="el-GR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Lucida Sans Unicode" pitchFamily="34" charset="0"/>
                <a:cs typeface="Lucida Sans Unicode" pitchFamily="34" charset="0"/>
              </a:rPr>
              <a:t/>
            </a:r>
            <a:br>
              <a:rPr lang="el-GR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Lucida Sans Unicode" pitchFamily="34" charset="0"/>
                <a:cs typeface="Lucida Sans Unicode" pitchFamily="34" charset="0"/>
              </a:rPr>
            </a:b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115616" y="3140968"/>
            <a:ext cx="6400800" cy="1066800"/>
          </a:xfrm>
        </p:spPr>
        <p:txBody>
          <a:bodyPr/>
          <a:lstStyle/>
          <a:p>
            <a:pPr algn="l"/>
            <a:r>
              <a:rPr lang="el-GR" sz="1600" dirty="0" smtClean="0">
                <a:latin typeface="Lucida Sans Unicode" pitchFamily="34" charset="0"/>
                <a:cs typeface="Lucida Sans Unicode" pitchFamily="34" charset="0"/>
              </a:rPr>
              <a:t>Έτος: 2015-16</a:t>
            </a:r>
          </a:p>
          <a:p>
            <a:pPr algn="l"/>
            <a:endParaRPr lang="el-GR" sz="1600" dirty="0" smtClean="0">
              <a:latin typeface="Lucida Sans Unicode" pitchFamily="34" charset="0"/>
              <a:cs typeface="Lucida Sans Unicode" pitchFamily="34" charset="0"/>
            </a:endParaRPr>
          </a:p>
          <a:p>
            <a:pPr algn="l"/>
            <a:r>
              <a:rPr lang="el-GR" sz="1600" dirty="0" smtClean="0">
                <a:latin typeface="Lucida Sans Unicode" pitchFamily="34" charset="0"/>
                <a:cs typeface="Lucida Sans Unicode" pitchFamily="34" charset="0"/>
              </a:rPr>
              <a:t>Τμήμα: Β’2</a:t>
            </a:r>
          </a:p>
          <a:p>
            <a:pPr algn="l"/>
            <a:endParaRPr lang="el-GR" sz="1600" dirty="0" smtClean="0">
              <a:latin typeface="Lucida Sans Unicode" pitchFamily="34" charset="0"/>
              <a:cs typeface="Lucida Sans Unicode" pitchFamily="34" charset="0"/>
            </a:endParaRPr>
          </a:p>
          <a:p>
            <a:pPr algn="l"/>
            <a:r>
              <a:rPr lang="el-GR" sz="1600" dirty="0" smtClean="0">
                <a:latin typeface="Lucida Sans Unicode" pitchFamily="34" charset="0"/>
                <a:cs typeface="Lucida Sans Unicode" pitchFamily="34" charset="0"/>
              </a:rPr>
              <a:t>Μαρασλίδου Δανάη Μαρία</a:t>
            </a:r>
          </a:p>
          <a:p>
            <a:pPr algn="l"/>
            <a:endParaRPr lang="el-GR" sz="1600" dirty="0" smtClean="0">
              <a:latin typeface="Lucida Sans Unicode" pitchFamily="34" charset="0"/>
              <a:cs typeface="Lucida Sans Unicode" pitchFamily="34" charset="0"/>
            </a:endParaRPr>
          </a:p>
          <a:p>
            <a:pPr algn="l"/>
            <a:r>
              <a:rPr lang="el-GR" sz="1600" dirty="0" smtClean="0">
                <a:latin typeface="Lucida Sans Unicode" pitchFamily="34" charset="0"/>
                <a:cs typeface="Lucida Sans Unicode" pitchFamily="34" charset="0"/>
              </a:rPr>
              <a:t>Πρότυπο Γυμνάσιο Ευαγγελικής Σχολής Ν. Σμύρνης</a:t>
            </a:r>
          </a:p>
          <a:p>
            <a:pPr algn="l"/>
            <a:endParaRPr lang="el-GR" sz="1600" dirty="0" smtClean="0">
              <a:latin typeface="Lucida Sans Unicode" pitchFamily="34" charset="0"/>
              <a:cs typeface="Lucida Sans Unicode" pitchFamily="34" charset="0"/>
            </a:endParaRPr>
          </a:p>
          <a:p>
            <a:pPr algn="l"/>
            <a:r>
              <a:rPr lang="el-GR" sz="1600" dirty="0" smtClean="0">
                <a:latin typeface="Lucida Sans Unicode" pitchFamily="34" charset="0"/>
                <a:cs typeface="Lucida Sans Unicode" pitchFamily="34" charset="0"/>
              </a:rPr>
              <a:t>Υπεύθυνος καθηγητής: κ. Καπετανάκης</a:t>
            </a:r>
          </a:p>
          <a:p>
            <a:pPr algn="l"/>
            <a:endParaRPr lang="el-GR" sz="1600" dirty="0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s://logomnimon.files.wordpress.com/2011/04/cleansetempleelgreco_16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628800"/>
            <a:ext cx="6048672" cy="492206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Left"/>
            <a:lightRig rig="threePt" dir="t"/>
          </a:scene3d>
        </p:spPr>
      </p:pic>
      <p:sp>
        <p:nvSpPr>
          <p:cNvPr id="4" name="3 - Ορθογώνιο"/>
          <p:cNvSpPr/>
          <p:nvPr/>
        </p:nvSpPr>
        <p:spPr>
          <a:xfrm>
            <a:off x="827584" y="620688"/>
            <a:ext cx="7668344" cy="89371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el-GR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Να σχολιάσετε την παρακάτω εικόνα:</a:t>
            </a:r>
            <a:endParaRPr lang="el-GR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971600" y="1124744"/>
            <a:ext cx="705678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>
                <a:latin typeface="Sylfaen" pitchFamily="18" charset="0"/>
              </a:rPr>
              <a:t>Ο Θεοτοκόπουλος στην εικόνα αυτή μας δείχνει την εκδίωξη των εμπόρων από τον ναό. Ο Χριστός, όπως αναφέρει ο ίδιος, δεν θεωρεί σωστό το να γίνονται αγοροπωλησίες μέσα στο ναό του Κυρίου. Γι’ αυτό μόλις εισέρχεται στο ναό, εξοργισμένος, διώχνει </a:t>
            </a:r>
            <a:r>
              <a:rPr lang="el-GR" sz="2800" dirty="0">
                <a:latin typeface="Sylfaen" pitchFamily="18" charset="0"/>
              </a:rPr>
              <a:t>ό</a:t>
            </a:r>
            <a:r>
              <a:rPr lang="el-GR" sz="2800" dirty="0" smtClean="0">
                <a:latin typeface="Sylfaen" pitchFamily="18" charset="0"/>
              </a:rPr>
              <a:t>λους τους εμπόρους με ένα μαστίγιο . Αυτή τη στιγμή απεικονίζει ο ελ Γκρέκο . </a:t>
            </a:r>
            <a:endParaRPr lang="el-GR" sz="2800" dirty="0">
              <a:latin typeface="Sylfaen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899592" y="1124744"/>
            <a:ext cx="718254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>
                <a:latin typeface="Sylfaen" pitchFamily="18" charset="0"/>
              </a:rPr>
              <a:t>Ο Ιησούς φαίνεται αγανακτισμένος με τη συμπεριφορά των ανθρώπων, καθώς και με την άρνηση τους να κάνουν το σωστό και να δεχθούν το μήνυμα του Θεού.  Επιπλέον η έκφρασή του φανερώνει στεναχώρια για το ότι μένουν απαθείς για το όσα συμβαίνουν γύρω τους και δεν βοηθάνε τους άλλους . Στεναχωριέται ακόμα, για την αδιαφορία όλων των ανθρώπων από τα παλιά χρόνια μέχρι και σήμερα.</a:t>
            </a:r>
            <a:endParaRPr lang="el-GR" sz="2800" dirty="0">
              <a:latin typeface="Sylfaen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https://pixabay.com/static/uploads/photo/2016/02/06/17/31/thanks-1183283_960_72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7704856" cy="4536504"/>
          </a:xfrm>
          <a:prstGeom prst="cloudCallout">
            <a:avLst>
              <a:gd name="adj1" fmla="val -25312"/>
              <a:gd name="adj2" fmla="val 76887"/>
            </a:avLst>
          </a:prstGeom>
          <a:noFill/>
        </p:spPr>
      </p:pic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Πρότυπο σχεδίασης μπλε κύματος">
  <a:themeElements>
    <a:clrScheme name="Θέμα του Office 11">
      <a:dk1>
        <a:srgbClr val="005A58"/>
      </a:dk1>
      <a:lt1>
        <a:srgbClr val="FFFFFF"/>
      </a:lt1>
      <a:dk2>
        <a:srgbClr val="0099CC"/>
      </a:dk2>
      <a:lt2>
        <a:srgbClr val="CCECFF"/>
      </a:lt2>
      <a:accent1>
        <a:srgbClr val="005EAC"/>
      </a:accent1>
      <a:accent2>
        <a:srgbClr val="6D6FC7"/>
      </a:accent2>
      <a:accent3>
        <a:srgbClr val="AACAE2"/>
      </a:accent3>
      <a:accent4>
        <a:srgbClr val="DADADA"/>
      </a:accent4>
      <a:accent5>
        <a:srgbClr val="AAB6D2"/>
      </a:accent5>
      <a:accent6>
        <a:srgbClr val="6264B4"/>
      </a:accent6>
      <a:hlink>
        <a:srgbClr val="99CCFF"/>
      </a:hlink>
      <a:folHlink>
        <a:srgbClr val="CCCCFF"/>
      </a:folHlink>
    </a:clrScheme>
    <a:fontScheme name="Θέμα του Offic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Θέμα του Office 1">
        <a:dk1>
          <a:srgbClr val="003366"/>
        </a:dk1>
        <a:lt1>
          <a:srgbClr val="FFFFFF"/>
        </a:lt1>
        <a:dk2>
          <a:srgbClr val="0099FF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CAFF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2">
        <a:dk1>
          <a:srgbClr val="777777"/>
        </a:dk1>
        <a:lt1>
          <a:srgbClr val="FFFFFF"/>
        </a:lt1>
        <a:dk2>
          <a:srgbClr val="999C8E"/>
        </a:dk2>
        <a:lt2>
          <a:srgbClr val="D1D1CB"/>
        </a:lt2>
        <a:accent1>
          <a:srgbClr val="658DA9"/>
        </a:accent1>
        <a:accent2>
          <a:srgbClr val="809EA8"/>
        </a:accent2>
        <a:accent3>
          <a:srgbClr val="CACBC6"/>
        </a:accent3>
        <a:accent4>
          <a:srgbClr val="DADADA"/>
        </a:accent4>
        <a:accent5>
          <a:srgbClr val="B8C5D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3">
        <a:dk1>
          <a:srgbClr val="E6EAD8"/>
        </a:dk1>
        <a:lt1>
          <a:srgbClr val="F4F4E8"/>
        </a:lt1>
        <a:dk2>
          <a:srgbClr val="EAE9DE"/>
        </a:dk2>
        <a:lt2>
          <a:srgbClr val="969696"/>
        </a:lt2>
        <a:accent1>
          <a:srgbClr val="E68B2C"/>
        </a:accent1>
        <a:accent2>
          <a:srgbClr val="F2C977"/>
        </a:accent2>
        <a:accent3>
          <a:srgbClr val="F8F8F2"/>
        </a:accent3>
        <a:accent4>
          <a:srgbClr val="C4C8B8"/>
        </a:accent4>
        <a:accent5>
          <a:srgbClr val="F0C4AC"/>
        </a:accent5>
        <a:accent6>
          <a:srgbClr val="DBB66B"/>
        </a:accent6>
        <a:hlink>
          <a:srgbClr val="980000"/>
        </a:hlink>
        <a:folHlink>
          <a:srgbClr val="66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4">
        <a:dk1>
          <a:srgbClr val="6289D8"/>
        </a:dk1>
        <a:lt1>
          <a:srgbClr val="FFFFFF"/>
        </a:lt1>
        <a:dk2>
          <a:srgbClr val="99CCFF"/>
        </a:dk2>
        <a:lt2>
          <a:srgbClr val="969696"/>
        </a:lt2>
        <a:accent1>
          <a:srgbClr val="C7DABE"/>
        </a:accent1>
        <a:accent2>
          <a:srgbClr val="FF9966"/>
        </a:accent2>
        <a:accent3>
          <a:srgbClr val="FFFFFF"/>
        </a:accent3>
        <a:accent4>
          <a:srgbClr val="5374B8"/>
        </a:accent4>
        <a:accent5>
          <a:srgbClr val="E0EADB"/>
        </a:accent5>
        <a:accent6>
          <a:srgbClr val="E78A5C"/>
        </a:accent6>
        <a:hlink>
          <a:srgbClr val="A8451A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5">
        <a:dk1>
          <a:srgbClr val="3E3E5C"/>
        </a:dk1>
        <a:lt1>
          <a:srgbClr val="FFFFFF"/>
        </a:lt1>
        <a:dk2>
          <a:srgbClr val="CCCCFF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E2E2FF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6">
        <a:dk1>
          <a:srgbClr val="81DEFF"/>
        </a:dk1>
        <a:lt1>
          <a:srgbClr val="FFFFFF"/>
        </a:lt1>
        <a:dk2>
          <a:srgbClr val="CCECFF"/>
        </a:dk2>
        <a:lt2>
          <a:srgbClr val="808080"/>
        </a:lt2>
        <a:accent1>
          <a:srgbClr val="0099CC"/>
        </a:accent1>
        <a:accent2>
          <a:srgbClr val="CCCCFF"/>
        </a:accent2>
        <a:accent3>
          <a:srgbClr val="FFFFFF"/>
        </a:accent3>
        <a:accent4>
          <a:srgbClr val="6DBDDA"/>
        </a:accent4>
        <a:accent5>
          <a:srgbClr val="AACAE2"/>
        </a:accent5>
        <a:accent6>
          <a:srgbClr val="B9B9E7"/>
        </a:accent6>
        <a:hlink>
          <a:srgbClr val="3333CC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7">
        <a:dk1>
          <a:srgbClr val="777777"/>
        </a:dk1>
        <a:lt1>
          <a:srgbClr val="FFFFFF"/>
        </a:lt1>
        <a:dk2>
          <a:srgbClr val="FFFFD9"/>
        </a:dk2>
        <a:lt2>
          <a:srgbClr val="EAEAEA"/>
        </a:lt2>
        <a:accent1>
          <a:srgbClr val="0099CC"/>
        </a:accent1>
        <a:accent2>
          <a:srgbClr val="33CCCC"/>
        </a:accent2>
        <a:accent3>
          <a:srgbClr val="FFFFE9"/>
        </a:accent3>
        <a:accent4>
          <a:srgbClr val="DADADA"/>
        </a:accent4>
        <a:accent5>
          <a:srgbClr val="AACAE2"/>
        </a:accent5>
        <a:accent6>
          <a:srgbClr val="2DB9B9"/>
        </a:accent6>
        <a:hlink>
          <a:srgbClr val="FFCC66"/>
        </a:hlink>
        <a:folHlink>
          <a:srgbClr val="CC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8">
        <a:dk1>
          <a:srgbClr val="969696"/>
        </a:dk1>
        <a:lt1>
          <a:srgbClr val="FFFFFF"/>
        </a:lt1>
        <a:dk2>
          <a:srgbClr val="DDDDDD"/>
        </a:dk2>
        <a:lt2>
          <a:srgbClr val="333333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7F7F7F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9">
        <a:dk1>
          <a:srgbClr val="5886B4"/>
        </a:dk1>
        <a:lt1>
          <a:srgbClr val="FFFFFF"/>
        </a:lt1>
        <a:dk2>
          <a:srgbClr val="CDF1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4A7299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0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10">
        <a:dk1>
          <a:srgbClr val="5886B4"/>
        </a:dk1>
        <a:lt1>
          <a:srgbClr val="F4F4E8"/>
        </a:lt1>
        <a:dk2>
          <a:srgbClr val="00AAE6"/>
        </a:dk2>
        <a:lt2>
          <a:srgbClr val="808080"/>
        </a:lt2>
        <a:accent1>
          <a:srgbClr val="D0E2F5"/>
        </a:accent1>
        <a:accent2>
          <a:srgbClr val="6699CC"/>
        </a:accent2>
        <a:accent3>
          <a:srgbClr val="F8F8F2"/>
        </a:accent3>
        <a:accent4>
          <a:srgbClr val="4A7299"/>
        </a:accent4>
        <a:accent5>
          <a:srgbClr val="E4EEF9"/>
        </a:accent5>
        <a:accent6>
          <a:srgbClr val="5C8AB9"/>
        </a:accent6>
        <a:hlink>
          <a:srgbClr val="FF6600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11">
        <a:dk1>
          <a:srgbClr val="005A58"/>
        </a:dk1>
        <a:lt1>
          <a:srgbClr val="FFFFFF"/>
        </a:lt1>
        <a:dk2>
          <a:srgbClr val="0099CC"/>
        </a:dk2>
        <a:lt2>
          <a:srgbClr val="CCECFF"/>
        </a:lt2>
        <a:accent1>
          <a:srgbClr val="005EAC"/>
        </a:accent1>
        <a:accent2>
          <a:srgbClr val="6D6FC7"/>
        </a:accent2>
        <a:accent3>
          <a:srgbClr val="AACAE2"/>
        </a:accent3>
        <a:accent4>
          <a:srgbClr val="DADADA"/>
        </a:accent4>
        <a:accent5>
          <a:srgbClr val="AAB6D2"/>
        </a:accent5>
        <a:accent6>
          <a:srgbClr val="6264B4"/>
        </a:accent6>
        <a:hlink>
          <a:srgbClr val="99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2">
        <a:dk1>
          <a:srgbClr val="336699"/>
        </a:dk1>
        <a:lt1>
          <a:srgbClr val="FFFFFF"/>
        </a:lt1>
        <a:dk2>
          <a:srgbClr val="99CCFF"/>
        </a:dk2>
        <a:lt2>
          <a:srgbClr val="E3EBF1"/>
        </a:lt2>
        <a:accent1>
          <a:srgbClr val="003399"/>
        </a:accent1>
        <a:accent2>
          <a:srgbClr val="457A8B"/>
        </a:accent2>
        <a:accent3>
          <a:srgbClr val="CAE2FF"/>
        </a:accent3>
        <a:accent4>
          <a:srgbClr val="DADADA"/>
        </a:accent4>
        <a:accent5>
          <a:srgbClr val="AAADCA"/>
        </a:accent5>
        <a:accent6>
          <a:srgbClr val="3E6E7D"/>
        </a:accent6>
        <a:hlink>
          <a:srgbClr val="66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3">
        <a:dk1>
          <a:srgbClr val="003366"/>
        </a:dk1>
        <a:lt1>
          <a:srgbClr val="CCFFFF"/>
        </a:lt1>
        <a:dk2>
          <a:srgbClr val="6699FF"/>
        </a:dk2>
        <a:lt2>
          <a:srgbClr val="0785DB"/>
        </a:lt2>
        <a:accent1>
          <a:srgbClr val="4B78D3"/>
        </a:accent1>
        <a:accent2>
          <a:srgbClr val="00B000"/>
        </a:accent2>
        <a:accent3>
          <a:srgbClr val="B8CAFF"/>
        </a:accent3>
        <a:accent4>
          <a:srgbClr val="AEDADA"/>
        </a:accent4>
        <a:accent5>
          <a:srgbClr val="B1BEE6"/>
        </a:accent5>
        <a:accent6>
          <a:srgbClr val="009F00"/>
        </a:accent6>
        <a:hlink>
          <a:srgbClr val="66CCFF"/>
        </a:hlink>
        <a:folHlink>
          <a:srgbClr val="CC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4">
        <a:dk1>
          <a:srgbClr val="81DEFF"/>
        </a:dk1>
        <a:lt1>
          <a:srgbClr val="FFFFFF"/>
        </a:lt1>
        <a:dk2>
          <a:srgbClr val="CCECFF"/>
        </a:dk2>
        <a:lt2>
          <a:srgbClr val="808080"/>
        </a:lt2>
        <a:accent1>
          <a:srgbClr val="0B6FC1"/>
        </a:accent1>
        <a:accent2>
          <a:srgbClr val="CCCCFF"/>
        </a:accent2>
        <a:accent3>
          <a:srgbClr val="FFFFFF"/>
        </a:accent3>
        <a:accent4>
          <a:srgbClr val="6DBDDA"/>
        </a:accent4>
        <a:accent5>
          <a:srgbClr val="AABBDD"/>
        </a:accent5>
        <a:accent6>
          <a:srgbClr val="B9B9E7"/>
        </a:accent6>
        <a:hlink>
          <a:srgbClr val="3333CC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Πρότυπο σχεδίασης μπλε κύματος</Template>
  <TotalTime>103</TotalTime>
  <Words>159</Words>
  <Application>Microsoft Office PowerPoint</Application>
  <PresentationFormat>Προβολή στην οθόνη (4:3)</PresentationFormat>
  <Paragraphs>13</Paragraphs>
  <Slides>5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8" baseType="lpstr">
      <vt:lpstr>Arial</vt:lpstr>
      <vt:lpstr>Arial Black</vt:lpstr>
      <vt:lpstr>Πρότυπο σχεδίασης μπλε κύματος</vt:lpstr>
      <vt:lpstr>θρησκευτικά </vt:lpstr>
      <vt:lpstr>Διαφάνεια 2</vt:lpstr>
      <vt:lpstr>Διαφάνεια 3</vt:lpstr>
      <vt:lpstr>Διαφάνεια 4</vt:lpstr>
      <vt:lpstr>Διαφάνεια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θρησκευτικά</dc:title>
  <dc:creator>CONSTA</dc:creator>
  <cp:lastModifiedBy>CONSTA</cp:lastModifiedBy>
  <cp:revision>11</cp:revision>
  <dcterms:created xsi:type="dcterms:W3CDTF">2016-03-31T12:57:38Z</dcterms:created>
  <dcterms:modified xsi:type="dcterms:W3CDTF">2016-03-31T14:40:55Z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TC010721191032</vt:lpwstr>
  </property>
</Properties>
</file>