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62" d="100"/>
          <a:sy n="62" d="100"/>
        </p:scale>
        <p:origin x="84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4CDCB-F948-4D98-8DE0-6B3DEB278233}" type="datetimeFigureOut">
              <a:rPr lang="el-GR" smtClean="0"/>
              <a:t>4/3/2016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3F432-122A-4DCD-B2FC-893B8D6B525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94076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4CDCB-F948-4D98-8DE0-6B3DEB278233}" type="datetimeFigureOut">
              <a:rPr lang="el-GR" smtClean="0"/>
              <a:t>4/3/2016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3F432-122A-4DCD-B2FC-893B8D6B525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0021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4CDCB-F948-4D98-8DE0-6B3DEB278233}" type="datetimeFigureOut">
              <a:rPr lang="el-GR" smtClean="0"/>
              <a:t>4/3/2016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3F432-122A-4DCD-B2FC-893B8D6B525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84927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4CDCB-F948-4D98-8DE0-6B3DEB278233}" type="datetimeFigureOut">
              <a:rPr lang="el-GR" smtClean="0"/>
              <a:t>4/3/2016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3F432-122A-4DCD-B2FC-893B8D6B525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98083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4CDCB-F948-4D98-8DE0-6B3DEB278233}" type="datetimeFigureOut">
              <a:rPr lang="el-GR" smtClean="0"/>
              <a:t>4/3/2016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3F432-122A-4DCD-B2FC-893B8D6B525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10812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4CDCB-F948-4D98-8DE0-6B3DEB278233}" type="datetimeFigureOut">
              <a:rPr lang="el-GR" smtClean="0"/>
              <a:t>4/3/2016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3F432-122A-4DCD-B2FC-893B8D6B525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38513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4CDCB-F948-4D98-8DE0-6B3DEB278233}" type="datetimeFigureOut">
              <a:rPr lang="el-GR" smtClean="0"/>
              <a:t>4/3/2016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3F432-122A-4DCD-B2FC-893B8D6B525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00998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4CDCB-F948-4D98-8DE0-6B3DEB278233}" type="datetimeFigureOut">
              <a:rPr lang="el-GR" smtClean="0"/>
              <a:t>4/3/2016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3F432-122A-4DCD-B2FC-893B8D6B525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61915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4CDCB-F948-4D98-8DE0-6B3DEB278233}" type="datetimeFigureOut">
              <a:rPr lang="el-GR" smtClean="0"/>
              <a:t>4/3/2016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3F432-122A-4DCD-B2FC-893B8D6B525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93296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4CDCB-F948-4D98-8DE0-6B3DEB278233}" type="datetimeFigureOut">
              <a:rPr lang="el-GR" smtClean="0"/>
              <a:t>4/3/2016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3F432-122A-4DCD-B2FC-893B8D6B525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13229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4CDCB-F948-4D98-8DE0-6B3DEB278233}" type="datetimeFigureOut">
              <a:rPr lang="el-GR" smtClean="0"/>
              <a:t>4/3/2016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3F432-122A-4DCD-B2FC-893B8D6B525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79721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4CDCB-F948-4D98-8DE0-6B3DEB278233}" type="datetimeFigureOut">
              <a:rPr lang="el-GR" smtClean="0"/>
              <a:t>4/3/2016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3F432-122A-4DCD-B2FC-893B8D6B525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9252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7200" dirty="0" smtClean="0">
                <a:solidFill>
                  <a:schemeClr val="accent1">
                    <a:lumMod val="75000"/>
                  </a:schemeClr>
                </a:solidFill>
                <a:latin typeface="Monotype Corsiva" panose="03010101010201010101" pitchFamily="66" charset="0"/>
              </a:rPr>
              <a:t>ΤΡΑΓΟΥΔΙΑ ΓΙΑ ΤΗΝ ΓΥΝΑΙΚΑ</a:t>
            </a:r>
            <a:endParaRPr lang="el-GR" sz="7200" dirty="0">
              <a:solidFill>
                <a:schemeClr val="accent1">
                  <a:lumMod val="75000"/>
                </a:schemeClr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ΜΑΡΙΑ-ΣΠΥΡΙΔΟΥΛΑ ΣΤΕΦΑΝΑΚΗ</a:t>
            </a:r>
          </a:p>
          <a:p>
            <a:r>
              <a:rPr lang="el-GR" dirty="0" smtClean="0"/>
              <a:t>ΥΠΕΥΘΥΝΟΣ ΚΑΘΗΓΗΤΗΣ: κος ΚΑΠΕΤΑΝΑΚΗΣ</a:t>
            </a:r>
          </a:p>
          <a:p>
            <a:r>
              <a:rPr lang="el-GR" dirty="0" smtClean="0"/>
              <a:t>ΘΡΗΣΚΕΥΤΙΚΑ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72031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Της γυναίκας η καρδιά - 1983</a:t>
            </a:r>
            <a:r>
              <a:rPr lang="el-GR" b="1" dirty="0"/>
              <a:t/>
            </a:r>
            <a:br>
              <a:rPr lang="el-GR" b="1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171128" y="1437229"/>
            <a:ext cx="7040104" cy="49006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3200" dirty="0"/>
              <a:t>Σκυφτέ διαβάτη της βροχής</a:t>
            </a:r>
          </a:p>
          <a:p>
            <a:pPr marL="0" indent="0">
              <a:buNone/>
            </a:pPr>
            <a:r>
              <a:rPr lang="el-GR" sz="3200" dirty="0"/>
              <a:t>και ταξιδιώτη της ζωής</a:t>
            </a:r>
          </a:p>
          <a:p>
            <a:pPr marL="0" indent="0">
              <a:buNone/>
            </a:pPr>
            <a:r>
              <a:rPr lang="el-GR" sz="3200" dirty="0"/>
              <a:t>η προδοσία μιας γυναίκας σε βαραίνει.</a:t>
            </a:r>
          </a:p>
          <a:p>
            <a:pPr marL="0" indent="0">
              <a:buNone/>
            </a:pPr>
            <a:r>
              <a:rPr lang="el-GR" sz="3200" dirty="0"/>
              <a:t>Μην πίνεις άλλο και μεθάς</a:t>
            </a:r>
          </a:p>
          <a:p>
            <a:pPr marL="0" indent="0">
              <a:buNone/>
            </a:pPr>
            <a:r>
              <a:rPr lang="el-GR" sz="3200" dirty="0"/>
              <a:t>και τη ζωή σου μη χαλάς, </a:t>
            </a:r>
          </a:p>
          <a:p>
            <a:pPr marL="0" indent="0">
              <a:buNone/>
            </a:pPr>
            <a:r>
              <a:rPr lang="el-GR" sz="3200" dirty="0"/>
              <a:t>είναι γραφτό ό,τι αρχίζει να πεθαίνει</a:t>
            </a:r>
            <a:r>
              <a:rPr lang="el-GR" sz="3200" dirty="0" smtClean="0"/>
              <a:t>.</a:t>
            </a:r>
            <a:endParaRPr lang="el-GR" sz="3200" dirty="0"/>
          </a:p>
          <a:p>
            <a:pPr marL="0" indent="0">
              <a:buNone/>
            </a:pPr>
            <a:r>
              <a:rPr lang="el-GR" sz="3200" dirty="0"/>
              <a:t>Της γυναίκας η καρδιά είναι μια άβυσσος</a:t>
            </a:r>
          </a:p>
          <a:p>
            <a:pPr marL="0" indent="0">
              <a:buNone/>
            </a:pPr>
            <a:r>
              <a:rPr lang="el-GR" sz="3200" dirty="0"/>
              <a:t>πότε κόλαση και πότε ο παράδεισος.</a:t>
            </a:r>
          </a:p>
          <a:p>
            <a:pPr marL="0" indent="0">
              <a:buNone/>
            </a:pPr>
            <a:endParaRPr lang="el-GR" sz="900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544159" y="1690688"/>
            <a:ext cx="5776993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3200" dirty="0" smtClean="0"/>
              <a:t>Σκυφτέ </a:t>
            </a:r>
            <a:r>
              <a:rPr lang="el-GR" sz="3200" dirty="0"/>
              <a:t>διαβάτη της βροχής</a:t>
            </a:r>
          </a:p>
          <a:p>
            <a:pPr marL="0" indent="0">
              <a:buNone/>
            </a:pPr>
            <a:r>
              <a:rPr lang="el-GR" sz="3200" dirty="0"/>
              <a:t>και ταξιδιώτη της ζωής</a:t>
            </a:r>
          </a:p>
          <a:p>
            <a:pPr marL="0" indent="0">
              <a:buNone/>
            </a:pPr>
            <a:r>
              <a:rPr lang="el-GR" sz="3200" dirty="0"/>
              <a:t>με την αλήθεια δεν μπορείς ποτέ να παίξεις.</a:t>
            </a:r>
          </a:p>
          <a:p>
            <a:pPr marL="0" indent="0">
              <a:buNone/>
            </a:pPr>
            <a:r>
              <a:rPr lang="el-GR" sz="3200" dirty="0"/>
              <a:t>Κι αν την αγάπησες πολύ</a:t>
            </a:r>
          </a:p>
          <a:p>
            <a:pPr marL="0" indent="0">
              <a:buNone/>
            </a:pPr>
            <a:r>
              <a:rPr lang="el-GR" sz="3200" dirty="0"/>
              <a:t>σου δίνω μία συμβουλή:</a:t>
            </a:r>
          </a:p>
          <a:p>
            <a:pPr marL="0" indent="0">
              <a:buNone/>
            </a:pPr>
            <a:r>
              <a:rPr lang="el-GR" sz="3200" dirty="0"/>
              <a:t>ποτέ γυναίκα στη ζωή να μην πιστέψεις.</a:t>
            </a:r>
          </a:p>
          <a:p>
            <a:pPr marL="0" indent="0">
              <a:buNone/>
            </a:pP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144995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800" b="1" dirty="0">
                <a:solidFill>
                  <a:schemeClr val="accent1">
                    <a:lumMod val="75000"/>
                  </a:schemeClr>
                </a:solidFill>
              </a:rPr>
              <a:t>Για τις γυναίκες ζούμε </a:t>
            </a:r>
            <a:r>
              <a:rPr lang="el-GR" sz="4800" b="1" dirty="0" smtClean="0">
                <a:solidFill>
                  <a:schemeClr val="accent1">
                    <a:lumMod val="75000"/>
                  </a:schemeClr>
                </a:solidFill>
              </a:rPr>
              <a:t>όλοι</a:t>
            </a:r>
            <a:endParaRPr lang="el-GR" sz="4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573437" y="1825625"/>
            <a:ext cx="6436963" cy="4854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dirty="0"/>
              <a:t>Λένε πως είναι οι γυναίκες πονηρές</a:t>
            </a:r>
          </a:p>
          <a:p>
            <a:pPr marL="0" indent="0">
              <a:buNone/>
            </a:pPr>
            <a:r>
              <a:rPr lang="el-GR" dirty="0"/>
              <a:t>τον κάθε άντρα που τον θέλουν πάντα θύμα.</a:t>
            </a:r>
          </a:p>
          <a:p>
            <a:pPr marL="0" indent="0">
              <a:buNone/>
            </a:pPr>
            <a:r>
              <a:rPr lang="el-GR" dirty="0"/>
              <a:t>Μα το `χω πει και θα το πω χίλιες φορές</a:t>
            </a:r>
          </a:p>
          <a:p>
            <a:pPr marL="0" indent="0">
              <a:buNone/>
            </a:pPr>
            <a:r>
              <a:rPr lang="el-GR" dirty="0"/>
              <a:t>χωρίς γυναίκα στην ζωή δεν κάνω βήμα</a:t>
            </a:r>
            <a:r>
              <a:rPr lang="el-GR" dirty="0" smtClean="0"/>
              <a:t>.</a:t>
            </a:r>
            <a:endParaRPr lang="el-GR" dirty="0"/>
          </a:p>
          <a:p>
            <a:pPr marL="0" indent="0">
              <a:buNone/>
            </a:pPr>
            <a:r>
              <a:rPr lang="el-GR" dirty="0"/>
              <a:t>Για τις γυναίκες ζούμε όλοι βρε παιδιά</a:t>
            </a:r>
          </a:p>
          <a:p>
            <a:pPr marL="0" indent="0">
              <a:buNone/>
            </a:pPr>
            <a:r>
              <a:rPr lang="el-GR" dirty="0"/>
              <a:t>γι’ αυτές δουλεύουμε γι’ αυτές ιδροκοπάμε</a:t>
            </a:r>
          </a:p>
          <a:p>
            <a:pPr marL="0" indent="0">
              <a:buNone/>
            </a:pPr>
            <a:r>
              <a:rPr lang="el-GR" dirty="0"/>
              <a:t>κι αν είναι όλες, όπως λεν χωρίς καρδιά, </a:t>
            </a:r>
          </a:p>
          <a:p>
            <a:pPr marL="0" indent="0">
              <a:buNone/>
            </a:pPr>
            <a:r>
              <a:rPr lang="el-GR" dirty="0"/>
              <a:t>εμείς που έχουμε καρδιά τις αγαπάμε.</a:t>
            </a:r>
          </a:p>
          <a:p>
            <a:pPr marL="0" indent="0">
              <a:buNone/>
            </a:pPr>
            <a:endParaRPr lang="el-GR" sz="1400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7010400" y="1825625"/>
            <a:ext cx="5181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/>
              <a:t>Χωρίς γυναίκες βρε δεν κάνουμε στιγμή</a:t>
            </a:r>
          </a:p>
          <a:p>
            <a:pPr marL="0" indent="0">
              <a:buNone/>
            </a:pPr>
            <a:r>
              <a:rPr lang="el-GR" dirty="0"/>
              <a:t>κι ας βγάζει μάτι το τρελό τους το γινάτι, </a:t>
            </a:r>
          </a:p>
          <a:p>
            <a:pPr marL="0" indent="0">
              <a:buNone/>
            </a:pPr>
            <a:r>
              <a:rPr lang="el-GR" dirty="0"/>
              <a:t>αυτές γλυκαίνουν το πικρό μας το ψωμί</a:t>
            </a:r>
          </a:p>
          <a:p>
            <a:pPr marL="0" indent="0">
              <a:buNone/>
            </a:pPr>
            <a:r>
              <a:rPr lang="el-GR" dirty="0"/>
              <a:t>και το φτωχόσπιτο μας φαίνεται παλάτι.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89946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Μια γυναίκα μπορεί - 1985 </a:t>
            </a:r>
            <a:endParaRPr lang="el-G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249265" y="1825625"/>
            <a:ext cx="5181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dirty="0"/>
              <a:t>Μη φοβάσαι και προχώρα είμαι εγώ στο πλάι σου, </a:t>
            </a:r>
          </a:p>
          <a:p>
            <a:pPr marL="0" indent="0">
              <a:buNone/>
            </a:pPr>
            <a:r>
              <a:rPr lang="el-GR" dirty="0"/>
              <a:t>στη ζωή, στην ανηφόρα και στο </a:t>
            </a:r>
            <a:r>
              <a:rPr lang="el-GR" dirty="0" err="1"/>
              <a:t>προσκεφάλι</a:t>
            </a:r>
            <a:r>
              <a:rPr lang="el-GR" dirty="0"/>
              <a:t> σου</a:t>
            </a:r>
          </a:p>
          <a:p>
            <a:pPr marL="0" indent="0">
              <a:buNone/>
            </a:pPr>
            <a:r>
              <a:rPr lang="el-GR" dirty="0"/>
              <a:t>Παίρνω πάνω μου τα βάρη που η ζωή σου φόρτωσε, </a:t>
            </a:r>
          </a:p>
          <a:p>
            <a:pPr marL="0" indent="0">
              <a:buNone/>
            </a:pPr>
            <a:r>
              <a:rPr lang="el-GR" dirty="0"/>
              <a:t>γίνε πάλι παλληκάρι ξέχνα ποιος σε </a:t>
            </a:r>
            <a:r>
              <a:rPr lang="el-GR" dirty="0" smtClean="0"/>
              <a:t>πρόδωσε</a:t>
            </a:r>
            <a:endParaRPr lang="el-GR" dirty="0"/>
          </a:p>
          <a:p>
            <a:pPr marL="0" indent="0">
              <a:buNone/>
            </a:pPr>
            <a:endParaRPr lang="el-GR" sz="1800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5191932" y="1825625"/>
            <a:ext cx="7000068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dirty="0"/>
              <a:t>Μια γυναίκα μπορεί τη ζωή σου να αλλάξει μπορεί</a:t>
            </a:r>
          </a:p>
          <a:p>
            <a:pPr marL="0" indent="0">
              <a:buNone/>
            </a:pPr>
            <a:r>
              <a:rPr lang="el-GR" dirty="0"/>
              <a:t>Μια γυναίκα μπορεί να χαράξει καινούρια αρχή</a:t>
            </a:r>
          </a:p>
          <a:p>
            <a:pPr marL="0" indent="0">
              <a:buNone/>
            </a:pPr>
            <a:r>
              <a:rPr lang="el-GR" dirty="0"/>
              <a:t> </a:t>
            </a:r>
          </a:p>
          <a:p>
            <a:pPr marL="0" indent="0">
              <a:buNone/>
            </a:pPr>
            <a:r>
              <a:rPr lang="el-GR" dirty="0"/>
              <a:t>Άσε τον καημό να πίνει μόνος το ποτήρι του</a:t>
            </a:r>
          </a:p>
          <a:p>
            <a:pPr marL="0" indent="0">
              <a:buNone/>
            </a:pPr>
            <a:r>
              <a:rPr lang="el-GR" dirty="0"/>
              <a:t>και μη ξανακάνεις φίλε πάλι το </a:t>
            </a:r>
            <a:r>
              <a:rPr lang="el-GR" dirty="0" err="1"/>
              <a:t>χατήρι</a:t>
            </a:r>
            <a:r>
              <a:rPr lang="el-GR" dirty="0"/>
              <a:t> του</a:t>
            </a:r>
          </a:p>
          <a:p>
            <a:pPr marL="0" indent="0">
              <a:buNone/>
            </a:pPr>
            <a:r>
              <a:rPr lang="el-GR" dirty="0"/>
              <a:t>Μη φοβάσαι και προχώρα είμαι εγώ στο πλάι σου, </a:t>
            </a:r>
          </a:p>
          <a:p>
            <a:pPr marL="0" indent="0">
              <a:buNone/>
            </a:pPr>
            <a:r>
              <a:rPr lang="el-GR" dirty="0"/>
              <a:t>στη ζωή στην ανηφόρα και στο </a:t>
            </a:r>
            <a:r>
              <a:rPr lang="el-GR" dirty="0" err="1"/>
              <a:t>προσκεφάλι</a:t>
            </a:r>
            <a:r>
              <a:rPr lang="el-GR" dirty="0"/>
              <a:t> </a:t>
            </a:r>
            <a:r>
              <a:rPr lang="el-GR" dirty="0" smtClean="0"/>
              <a:t>σου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28239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ΓΥΝΑΙΚΕΣ ΗΠΕΙΡΩΤΙΣΣΕΣ</a:t>
            </a:r>
            <a:endParaRPr lang="el-G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dirty="0"/>
              <a:t>Γυναίκες ηπειρώτισσες</a:t>
            </a:r>
          </a:p>
          <a:p>
            <a:pPr marL="0" indent="0">
              <a:buNone/>
            </a:pPr>
            <a:r>
              <a:rPr lang="el-GR" dirty="0" smtClean="0"/>
              <a:t>μέσα</a:t>
            </a:r>
            <a:r>
              <a:rPr lang="el-GR" dirty="0"/>
              <a:t> στα χιόνια πάνε</a:t>
            </a:r>
          </a:p>
          <a:p>
            <a:pPr marL="0" indent="0">
              <a:buNone/>
            </a:pPr>
            <a:r>
              <a:rPr lang="el-GR" dirty="0" smtClean="0"/>
              <a:t>κι</a:t>
            </a:r>
            <a:r>
              <a:rPr lang="el-GR" dirty="0"/>
              <a:t> οβίδες κουβαλάνε   ] 2x</a:t>
            </a:r>
          </a:p>
          <a:p>
            <a:pPr marL="0" indent="0">
              <a:buNone/>
            </a:pPr>
            <a:r>
              <a:rPr lang="el-GR" dirty="0" smtClean="0"/>
              <a:t>Θεέ</a:t>
            </a:r>
            <a:r>
              <a:rPr lang="el-GR" dirty="0"/>
              <a:t> μου τι τις πότισες</a:t>
            </a:r>
          </a:p>
          <a:p>
            <a:pPr marL="0" indent="0">
              <a:buNone/>
            </a:pPr>
            <a:r>
              <a:rPr lang="el-GR" dirty="0" smtClean="0"/>
              <a:t>και</a:t>
            </a:r>
            <a:r>
              <a:rPr lang="el-GR" dirty="0"/>
              <a:t> δεν αγκομαχάνε</a:t>
            </a:r>
          </a:p>
          <a:p>
            <a:pPr marL="0" indent="0">
              <a:buNone/>
            </a:pPr>
            <a:r>
              <a:rPr lang="el-GR" dirty="0"/>
              <a:t> </a:t>
            </a:r>
            <a:r>
              <a:rPr lang="el-GR" dirty="0" smtClean="0"/>
              <a:t>Γυναίκες ηπειρώτισσες</a:t>
            </a:r>
          </a:p>
          <a:p>
            <a:pPr marL="0" indent="0">
              <a:buNone/>
            </a:pPr>
            <a:r>
              <a:rPr lang="el-GR" dirty="0" smtClean="0"/>
              <a:t>ξαφνιάσματα της φύσης</a:t>
            </a:r>
          </a:p>
          <a:p>
            <a:pPr marL="0" indent="0">
              <a:buNone/>
            </a:pPr>
            <a:r>
              <a:rPr lang="el-GR" dirty="0" smtClean="0"/>
              <a:t> εχθρέ γιατί δεν ρώτησες</a:t>
            </a:r>
          </a:p>
          <a:p>
            <a:pPr marL="0" indent="0">
              <a:buNone/>
            </a:pPr>
            <a:r>
              <a:rPr lang="el-GR" dirty="0" smtClean="0"/>
              <a:t> ποιον πας να κατακτήσεις;</a:t>
            </a:r>
          </a:p>
          <a:p>
            <a:pPr marL="0" indent="0">
              <a:buNone/>
            </a:pPr>
            <a:endParaRPr lang="el-GR" sz="2400" dirty="0"/>
          </a:p>
          <a:p>
            <a:pPr marL="0" indent="0">
              <a:buNone/>
            </a:pPr>
            <a:r>
              <a:rPr lang="el-GR" sz="2400" dirty="0"/>
              <a:t> </a:t>
            </a:r>
          </a:p>
          <a:p>
            <a:pPr marL="0" indent="0">
              <a:buNone/>
            </a:pPr>
            <a:endParaRPr lang="el-GR" sz="2400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687513"/>
            <a:ext cx="5181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dirty="0" smtClean="0"/>
              <a:t>Γιαννιώτισσες, </a:t>
            </a:r>
            <a:r>
              <a:rPr lang="el-GR" dirty="0" err="1" smtClean="0"/>
              <a:t>Σουλιώτισσες</a:t>
            </a: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ξαφνιάσματα της φύσης</a:t>
            </a:r>
          </a:p>
          <a:p>
            <a:pPr marL="0" indent="0">
              <a:buNone/>
            </a:pPr>
            <a:r>
              <a:rPr lang="el-GR" dirty="0" smtClean="0"/>
              <a:t>εχθρέ γιατί δεν ρώτησες</a:t>
            </a:r>
          </a:p>
          <a:p>
            <a:pPr marL="0" indent="0">
              <a:buNone/>
            </a:pPr>
            <a:r>
              <a:rPr lang="el-GR" dirty="0" smtClean="0"/>
              <a:t>ποιον πας να κατακτήσεις;</a:t>
            </a:r>
          </a:p>
          <a:p>
            <a:pPr marL="0" indent="0">
              <a:buNone/>
            </a:pPr>
            <a:r>
              <a:rPr lang="el-GR" dirty="0" smtClean="0"/>
              <a:t> </a:t>
            </a:r>
          </a:p>
          <a:p>
            <a:pPr marL="0" indent="0">
              <a:buNone/>
            </a:pPr>
            <a:r>
              <a:rPr lang="el-GR" dirty="0" smtClean="0"/>
              <a:t>Γυναίκες απ' τα σύνορα</a:t>
            </a:r>
          </a:p>
          <a:p>
            <a:pPr marL="0" indent="0">
              <a:buNone/>
            </a:pPr>
            <a:r>
              <a:rPr lang="el-GR" dirty="0" smtClean="0"/>
              <a:t>κόρες, γριές, κυράδες</a:t>
            </a:r>
          </a:p>
          <a:p>
            <a:pPr marL="0" indent="0">
              <a:buNone/>
            </a:pPr>
            <a:r>
              <a:rPr lang="el-GR" dirty="0" smtClean="0"/>
              <a:t>φωτιά μες στους βοριάδες   ] 2x</a:t>
            </a:r>
          </a:p>
          <a:p>
            <a:pPr marL="0" indent="0">
              <a:buNone/>
            </a:pPr>
            <a:r>
              <a:rPr lang="el-GR" dirty="0" smtClean="0"/>
              <a:t>εσείς θα είστε σίγουρα</a:t>
            </a:r>
          </a:p>
          <a:p>
            <a:pPr marL="0" indent="0">
              <a:buNone/>
            </a:pPr>
            <a:r>
              <a:rPr lang="el-GR" dirty="0" smtClean="0"/>
              <a:t>της Λευτεριάς μανάδες</a:t>
            </a:r>
          </a:p>
          <a:p>
            <a:pPr marL="0" indent="0">
              <a:buNone/>
            </a:pPr>
            <a:endParaRPr lang="el-GR" sz="1600" dirty="0"/>
          </a:p>
        </p:txBody>
      </p:sp>
    </p:spTree>
    <p:extLst>
      <p:ext uri="{BB962C8B-B14F-4D97-AF65-F5344CB8AC3E}">
        <p14:creationId xmlns:p14="http://schemas.microsoft.com/office/powerpoint/2010/main" val="902110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8428900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Κόκκινο βιολετί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265</Words>
  <Application>Microsoft Office PowerPoint</Application>
  <PresentationFormat>Ευρεία οθόνη</PresentationFormat>
  <Paragraphs>66</Paragraphs>
  <Slides>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Monotype Corsiva</vt:lpstr>
      <vt:lpstr>Θέμα του Office</vt:lpstr>
      <vt:lpstr>ΤΡΑΓΟΥΔΙΑ ΓΙΑ ΤΗΝ ΓΥΝΑΙΚΑ</vt:lpstr>
      <vt:lpstr>Της γυναίκας η καρδιά - 1983 </vt:lpstr>
      <vt:lpstr>Για τις γυναίκες ζούμε όλοι</vt:lpstr>
      <vt:lpstr>Μια γυναίκα μπορεί - 1985 </vt:lpstr>
      <vt:lpstr>ΓΥΝΑΙΚΕΣ ΗΠΕΙΡΩΤΙΣΣΕΣ</vt:lpstr>
      <vt:lpstr>Παρουσίαση του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ΤΡΑΓΟΥΔΙΑ ΓΙΑ ΤΗΝ ΓΥΝΑΙΚΑ</dc:title>
  <dc:creator>Tassos Stefanakis</dc:creator>
  <cp:lastModifiedBy>Tassos Stefanakis</cp:lastModifiedBy>
  <cp:revision>2</cp:revision>
  <dcterms:created xsi:type="dcterms:W3CDTF">2016-03-04T04:56:57Z</dcterms:created>
  <dcterms:modified xsi:type="dcterms:W3CDTF">2016-03-04T05:04:22Z</dcterms:modified>
</cp:coreProperties>
</file>