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07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002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492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808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081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851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099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191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329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322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972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4CDCB-F948-4D98-8DE0-6B3DEB278233}" type="datetimeFigureOut">
              <a:rPr lang="el-GR" smtClean="0"/>
              <a:t>4/3/2016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F432-122A-4DCD-B2FC-893B8D6B525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5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7200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ΤΡΑΓΟΥΔΙΑ ΓΙΑ ΤΗΝ ΓΥΝΑΙΚΑ</a:t>
            </a:r>
            <a:endParaRPr lang="el-GR" sz="7200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ΜΑΡΙΑ-ΣΠΥΡΙΔΟΥΛΑ ΣΤΕΦΑΝΑΚΗ</a:t>
            </a:r>
          </a:p>
          <a:p>
            <a:r>
              <a:rPr lang="el-GR" dirty="0" smtClean="0"/>
              <a:t>ΥΠΕΥΘΥΝΟΣ ΚΑΘΗΓΗΤΗΣ: κος ΚΑΠΕΤΑΝΑΚΗΣ</a:t>
            </a:r>
          </a:p>
          <a:p>
            <a:r>
              <a:rPr lang="el-GR" dirty="0" smtClean="0"/>
              <a:t>ΘΡΗΣΚΕΥΤΙΚΑ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203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Της γυναίκας η καρδιά - 1983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71128" y="1437229"/>
            <a:ext cx="7040104" cy="49006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Σκυφτέ διαβάτη της βροχής</a:t>
            </a:r>
          </a:p>
          <a:p>
            <a:pPr marL="0" indent="0">
              <a:buNone/>
            </a:pPr>
            <a:r>
              <a:rPr lang="el-GR" sz="3200" dirty="0"/>
              <a:t>και ταξιδιώτη της ζωής</a:t>
            </a:r>
          </a:p>
          <a:p>
            <a:pPr marL="0" indent="0">
              <a:buNone/>
            </a:pPr>
            <a:r>
              <a:rPr lang="el-GR" sz="3200" dirty="0"/>
              <a:t>η προδοσία μιας γυναίκας σε βαραίνει.</a:t>
            </a:r>
          </a:p>
          <a:p>
            <a:pPr marL="0" indent="0">
              <a:buNone/>
            </a:pPr>
            <a:r>
              <a:rPr lang="el-GR" sz="3200" dirty="0"/>
              <a:t>Μην πίνεις άλλο και μεθάς</a:t>
            </a:r>
          </a:p>
          <a:p>
            <a:pPr marL="0" indent="0">
              <a:buNone/>
            </a:pPr>
            <a:r>
              <a:rPr lang="el-GR" sz="3200" dirty="0"/>
              <a:t>και τη ζωή σου μη χαλάς, </a:t>
            </a:r>
          </a:p>
          <a:p>
            <a:pPr marL="0" indent="0">
              <a:buNone/>
            </a:pPr>
            <a:r>
              <a:rPr lang="el-GR" sz="3200" dirty="0"/>
              <a:t>είναι γραφτό ό,τι αρχίζει να πεθαίνει</a:t>
            </a:r>
            <a:r>
              <a:rPr lang="el-GR" sz="3200" dirty="0" smtClean="0"/>
              <a:t>.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Της γυναίκας η καρδιά είναι μια άβυσσος</a:t>
            </a:r>
          </a:p>
          <a:p>
            <a:pPr marL="0" indent="0">
              <a:buNone/>
            </a:pPr>
            <a:r>
              <a:rPr lang="el-GR" sz="3200" dirty="0"/>
              <a:t>πότε κόλαση και πότε ο παράδεισος.</a:t>
            </a:r>
          </a:p>
          <a:p>
            <a:pPr marL="0" indent="0">
              <a:buNone/>
            </a:pPr>
            <a:endParaRPr lang="el-GR" sz="9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544159" y="1690688"/>
            <a:ext cx="577699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smtClean="0"/>
              <a:t>Σκυφτέ </a:t>
            </a:r>
            <a:r>
              <a:rPr lang="el-GR" sz="3200" dirty="0"/>
              <a:t>διαβάτη της βροχής</a:t>
            </a:r>
          </a:p>
          <a:p>
            <a:pPr marL="0" indent="0">
              <a:buNone/>
            </a:pPr>
            <a:r>
              <a:rPr lang="el-GR" sz="3200" dirty="0"/>
              <a:t>και ταξιδιώτη της ζωής</a:t>
            </a:r>
          </a:p>
          <a:p>
            <a:pPr marL="0" indent="0">
              <a:buNone/>
            </a:pPr>
            <a:r>
              <a:rPr lang="el-GR" sz="3200" dirty="0"/>
              <a:t>με την αλήθεια δεν μπορείς ποτέ να παίξεις.</a:t>
            </a:r>
          </a:p>
          <a:p>
            <a:pPr marL="0" indent="0">
              <a:buNone/>
            </a:pPr>
            <a:r>
              <a:rPr lang="el-GR" sz="3200" dirty="0"/>
              <a:t>Κι αν την αγάπησες πολύ</a:t>
            </a:r>
          </a:p>
          <a:p>
            <a:pPr marL="0" indent="0">
              <a:buNone/>
            </a:pPr>
            <a:r>
              <a:rPr lang="el-GR" sz="3200" dirty="0"/>
              <a:t>σου δίνω μία συμβουλή:</a:t>
            </a:r>
          </a:p>
          <a:p>
            <a:pPr marL="0" indent="0">
              <a:buNone/>
            </a:pPr>
            <a:r>
              <a:rPr lang="el-GR" sz="3200" dirty="0"/>
              <a:t>ποτέ γυναίκα στη ζωή να μην πιστέψεις.</a:t>
            </a: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4499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chemeClr val="accent1">
                    <a:lumMod val="75000"/>
                  </a:schemeClr>
                </a:solidFill>
              </a:rPr>
              <a:t>Για τις γυναίκες ζούμε </a:t>
            </a:r>
            <a:r>
              <a:rPr lang="el-GR" sz="4800" b="1" dirty="0" smtClean="0">
                <a:solidFill>
                  <a:schemeClr val="accent1">
                    <a:lumMod val="75000"/>
                  </a:schemeClr>
                </a:solidFill>
              </a:rPr>
              <a:t>όλοι</a:t>
            </a:r>
            <a:endParaRPr lang="el-GR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73437" y="1825625"/>
            <a:ext cx="6436963" cy="4854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Λένε πως είναι οι γυναίκες πονηρές</a:t>
            </a:r>
          </a:p>
          <a:p>
            <a:pPr marL="0" indent="0">
              <a:buNone/>
            </a:pPr>
            <a:r>
              <a:rPr lang="el-GR" dirty="0"/>
              <a:t>τον κάθε άντρα που τον θέλουν πάντα θύμα.</a:t>
            </a:r>
          </a:p>
          <a:p>
            <a:pPr marL="0" indent="0">
              <a:buNone/>
            </a:pPr>
            <a:r>
              <a:rPr lang="el-GR" dirty="0"/>
              <a:t>Μα το `χω πει και θα το πω χίλιες φορές</a:t>
            </a:r>
          </a:p>
          <a:p>
            <a:pPr marL="0" indent="0">
              <a:buNone/>
            </a:pPr>
            <a:r>
              <a:rPr lang="el-GR" dirty="0"/>
              <a:t>χωρίς γυναίκα στην ζωή δεν κάνω βήμα</a:t>
            </a:r>
            <a:r>
              <a:rPr lang="el-GR" dirty="0" smtClean="0"/>
              <a:t>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Για τις γυναίκες ζούμε όλοι βρε παιδιά</a:t>
            </a:r>
          </a:p>
          <a:p>
            <a:pPr marL="0" indent="0">
              <a:buNone/>
            </a:pPr>
            <a:r>
              <a:rPr lang="el-GR" dirty="0"/>
              <a:t>γι’ αυτές δουλεύουμε γι’ αυτές ιδροκοπάμε</a:t>
            </a:r>
          </a:p>
          <a:p>
            <a:pPr marL="0" indent="0">
              <a:buNone/>
            </a:pPr>
            <a:r>
              <a:rPr lang="el-GR" dirty="0"/>
              <a:t>κι αν είναι όλες, όπως λεν χωρίς καρδιά, </a:t>
            </a:r>
          </a:p>
          <a:p>
            <a:pPr marL="0" indent="0">
              <a:buNone/>
            </a:pPr>
            <a:r>
              <a:rPr lang="el-GR" dirty="0"/>
              <a:t>εμείς που έχουμε καρδιά τις αγαπάμε.</a:t>
            </a:r>
          </a:p>
          <a:p>
            <a:pPr marL="0" indent="0">
              <a:buNone/>
            </a:pPr>
            <a:endParaRPr lang="el-GR" sz="14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701040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Χωρίς γυναίκες βρε δεν κάνουμε στιγμή</a:t>
            </a:r>
          </a:p>
          <a:p>
            <a:pPr marL="0" indent="0">
              <a:buNone/>
            </a:pPr>
            <a:r>
              <a:rPr lang="el-GR" dirty="0"/>
              <a:t>κι ας βγάζει μάτι το τρελό τους το γινάτι, </a:t>
            </a:r>
          </a:p>
          <a:p>
            <a:pPr marL="0" indent="0">
              <a:buNone/>
            </a:pPr>
            <a:r>
              <a:rPr lang="el-GR" dirty="0"/>
              <a:t>αυτές γλυκαίνουν το πικρό μας το ψωμί</a:t>
            </a:r>
          </a:p>
          <a:p>
            <a:pPr marL="0" indent="0">
              <a:buNone/>
            </a:pPr>
            <a:r>
              <a:rPr lang="el-GR" dirty="0"/>
              <a:t>και το φτωχόσπιτο μας φαίνεται παλάτι.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994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Μια γυναίκα μπορεί - 1985 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249265" y="1825625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Μη φοβάσαι και προχώρα είμαι εγώ στο πλάι σου, </a:t>
            </a:r>
          </a:p>
          <a:p>
            <a:pPr marL="0" indent="0">
              <a:buNone/>
            </a:pPr>
            <a:r>
              <a:rPr lang="el-GR" dirty="0"/>
              <a:t>στη ζωή, στην ανηφόρα και στο </a:t>
            </a:r>
            <a:r>
              <a:rPr lang="el-GR" dirty="0" err="1"/>
              <a:t>προσκεφάλι</a:t>
            </a:r>
            <a:r>
              <a:rPr lang="el-GR" dirty="0"/>
              <a:t> σου</a:t>
            </a:r>
          </a:p>
          <a:p>
            <a:pPr marL="0" indent="0">
              <a:buNone/>
            </a:pPr>
            <a:r>
              <a:rPr lang="el-GR" dirty="0"/>
              <a:t>Παίρνω πάνω μου τα βάρη που η ζωή σου φόρτωσε, </a:t>
            </a:r>
          </a:p>
          <a:p>
            <a:pPr marL="0" indent="0">
              <a:buNone/>
            </a:pPr>
            <a:r>
              <a:rPr lang="el-GR" dirty="0"/>
              <a:t>γίνε πάλι παλληκάρι ξέχνα ποιος σε </a:t>
            </a:r>
            <a:r>
              <a:rPr lang="el-GR" dirty="0" smtClean="0"/>
              <a:t>πρόδωσε</a:t>
            </a:r>
            <a:endParaRPr lang="el-GR" dirty="0"/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91932" y="1825625"/>
            <a:ext cx="700006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Μια γυναίκα μπορεί τη ζωή σου να αλλάξει μπορεί</a:t>
            </a:r>
          </a:p>
          <a:p>
            <a:pPr marL="0" indent="0">
              <a:buNone/>
            </a:pPr>
            <a:r>
              <a:rPr lang="el-GR" dirty="0"/>
              <a:t>Μια γυναίκα μπορεί να χαράξει καινούρια αρχή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>
              <a:buNone/>
            </a:pPr>
            <a:r>
              <a:rPr lang="el-GR" dirty="0"/>
              <a:t>Άσε τον καημό να πίνει μόνος το ποτήρι του</a:t>
            </a:r>
          </a:p>
          <a:p>
            <a:pPr marL="0" indent="0">
              <a:buNone/>
            </a:pPr>
            <a:r>
              <a:rPr lang="el-GR" dirty="0"/>
              <a:t>και μη ξανακάνεις φίλε πάλι το </a:t>
            </a:r>
            <a:r>
              <a:rPr lang="el-GR" dirty="0" err="1"/>
              <a:t>χατήρι</a:t>
            </a:r>
            <a:r>
              <a:rPr lang="el-GR" dirty="0"/>
              <a:t> του</a:t>
            </a:r>
          </a:p>
          <a:p>
            <a:pPr marL="0" indent="0">
              <a:buNone/>
            </a:pPr>
            <a:r>
              <a:rPr lang="el-GR" dirty="0"/>
              <a:t>Μη φοβάσαι και προχώρα είμαι εγώ στο πλάι σου, </a:t>
            </a:r>
          </a:p>
          <a:p>
            <a:pPr marL="0" indent="0">
              <a:buNone/>
            </a:pPr>
            <a:r>
              <a:rPr lang="el-GR" dirty="0"/>
              <a:t>στη ζωή στην ανηφόρα και στο </a:t>
            </a:r>
            <a:r>
              <a:rPr lang="el-GR" dirty="0" err="1"/>
              <a:t>προσκεφάλι</a:t>
            </a:r>
            <a:r>
              <a:rPr lang="el-GR" dirty="0"/>
              <a:t> </a:t>
            </a:r>
            <a:r>
              <a:rPr lang="el-GR" dirty="0" smtClean="0"/>
              <a:t>σου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823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ΓΥΝΑΙΚΕΣ ΗΠΕΙΡΩΤΙΣΣΕΣ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Γυναίκες ηπειρώτισσες</a:t>
            </a:r>
          </a:p>
          <a:p>
            <a:pPr marL="0" indent="0">
              <a:buNone/>
            </a:pPr>
            <a:r>
              <a:rPr lang="el-GR" dirty="0" smtClean="0"/>
              <a:t>μέσα</a:t>
            </a:r>
            <a:r>
              <a:rPr lang="el-GR" dirty="0"/>
              <a:t> στα χιόνια πάνε</a:t>
            </a:r>
          </a:p>
          <a:p>
            <a:pPr marL="0" indent="0">
              <a:buNone/>
            </a:pPr>
            <a:r>
              <a:rPr lang="el-GR" dirty="0" smtClean="0"/>
              <a:t>κι</a:t>
            </a:r>
            <a:r>
              <a:rPr lang="el-GR" dirty="0"/>
              <a:t> οβίδες κουβαλάνε   ] 2x</a:t>
            </a:r>
          </a:p>
          <a:p>
            <a:pPr marL="0" indent="0">
              <a:buNone/>
            </a:pPr>
            <a:r>
              <a:rPr lang="el-GR" dirty="0" smtClean="0"/>
              <a:t>Θεέ</a:t>
            </a:r>
            <a:r>
              <a:rPr lang="el-GR" dirty="0"/>
              <a:t> μου τι τις πότισες</a:t>
            </a:r>
          </a:p>
          <a:p>
            <a:pPr marL="0" indent="0">
              <a:buNone/>
            </a:pPr>
            <a:r>
              <a:rPr lang="el-GR" dirty="0" smtClean="0"/>
              <a:t>και</a:t>
            </a:r>
            <a:r>
              <a:rPr lang="el-GR" dirty="0"/>
              <a:t> δεν αγκομαχάνε</a:t>
            </a:r>
          </a:p>
          <a:p>
            <a:pPr marL="0" indent="0">
              <a:buNone/>
            </a:pPr>
            <a:r>
              <a:rPr lang="el-GR" dirty="0"/>
              <a:t> </a:t>
            </a:r>
            <a:r>
              <a:rPr lang="el-GR" dirty="0" smtClean="0"/>
              <a:t>Γυναίκες ηπειρώτισσες</a:t>
            </a:r>
          </a:p>
          <a:p>
            <a:pPr marL="0" indent="0">
              <a:buNone/>
            </a:pPr>
            <a:r>
              <a:rPr lang="el-GR" dirty="0" smtClean="0"/>
              <a:t>ξαφνιάσματα της φύσης</a:t>
            </a:r>
          </a:p>
          <a:p>
            <a:pPr marL="0" indent="0">
              <a:buNone/>
            </a:pPr>
            <a:r>
              <a:rPr lang="el-GR" dirty="0" smtClean="0"/>
              <a:t> εχθρέ γιατί δεν ρώτησες</a:t>
            </a:r>
          </a:p>
          <a:p>
            <a:pPr marL="0" indent="0">
              <a:buNone/>
            </a:pPr>
            <a:r>
              <a:rPr lang="el-GR" dirty="0" smtClean="0"/>
              <a:t> ποιον πας να κατακτήσεις;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 </a:t>
            </a: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687513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/>
              <a:t>Γιαννιώτισσες, </a:t>
            </a:r>
            <a:r>
              <a:rPr lang="el-GR" dirty="0" err="1" smtClean="0"/>
              <a:t>Σουλιώτισσες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ξαφνιάσματα της φύσης</a:t>
            </a:r>
          </a:p>
          <a:p>
            <a:pPr marL="0" indent="0">
              <a:buNone/>
            </a:pPr>
            <a:r>
              <a:rPr lang="el-GR" dirty="0" smtClean="0"/>
              <a:t>εχθρέ γιατί δεν ρώτησες</a:t>
            </a:r>
          </a:p>
          <a:p>
            <a:pPr marL="0" indent="0">
              <a:buNone/>
            </a:pPr>
            <a:r>
              <a:rPr lang="el-GR" dirty="0" smtClean="0"/>
              <a:t>ποιον πας να κατακτήσεις;</a:t>
            </a:r>
          </a:p>
          <a:p>
            <a:pPr marL="0" indent="0">
              <a:buNone/>
            </a:pPr>
            <a:r>
              <a:rPr lang="el-GR" dirty="0" smtClean="0"/>
              <a:t> </a:t>
            </a:r>
          </a:p>
          <a:p>
            <a:pPr marL="0" indent="0">
              <a:buNone/>
            </a:pPr>
            <a:r>
              <a:rPr lang="el-GR" dirty="0" smtClean="0"/>
              <a:t>Γυναίκες απ' τα σύνορα</a:t>
            </a:r>
          </a:p>
          <a:p>
            <a:pPr marL="0" indent="0">
              <a:buNone/>
            </a:pPr>
            <a:r>
              <a:rPr lang="el-GR" dirty="0" smtClean="0"/>
              <a:t>κόρες, γριές, κυράδες</a:t>
            </a:r>
          </a:p>
          <a:p>
            <a:pPr marL="0" indent="0">
              <a:buNone/>
            </a:pPr>
            <a:r>
              <a:rPr lang="el-GR" dirty="0" smtClean="0"/>
              <a:t>φωτιά μες στους βοριάδες   ] 2x</a:t>
            </a:r>
          </a:p>
          <a:p>
            <a:pPr marL="0" indent="0">
              <a:buNone/>
            </a:pPr>
            <a:r>
              <a:rPr lang="el-GR" dirty="0" smtClean="0"/>
              <a:t>εσείς θα είστε σίγουρα</a:t>
            </a:r>
          </a:p>
          <a:p>
            <a:pPr marL="0" indent="0">
              <a:buNone/>
            </a:pPr>
            <a:r>
              <a:rPr lang="el-GR" dirty="0" smtClean="0"/>
              <a:t>της Λευτεριάς μανάδες</a:t>
            </a:r>
          </a:p>
          <a:p>
            <a:pPr marL="0" indent="0"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902110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42890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Κόκκινο βιολετί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265</Words>
  <Application>Microsoft Office PowerPoint</Application>
  <PresentationFormat>Ευρεία οθόνη</PresentationFormat>
  <Paragraphs>66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Monotype Corsiva</vt:lpstr>
      <vt:lpstr>Θέμα του Office</vt:lpstr>
      <vt:lpstr>ΤΡΑΓΟΥΔΙΑ ΓΙΑ ΤΗΝ ΓΥΝΑΙΚΑ</vt:lpstr>
      <vt:lpstr>Της γυναίκας η καρδιά - 1983 </vt:lpstr>
      <vt:lpstr>Για τις γυναίκες ζούμε όλοι</vt:lpstr>
      <vt:lpstr>Μια γυναίκα μπορεί - 1985 </vt:lpstr>
      <vt:lpstr>ΓΥΝΑΙΚΕΣ ΗΠΕΙΡΩΤΙΣΣΕΣ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ΤΡΑΓΟΥΔΙΑ ΓΙΑ ΤΗΝ ΓΥΝΑΙΚΑ</dc:title>
  <dc:creator>Tassos Stefanakis</dc:creator>
  <cp:lastModifiedBy>Tassos Stefanakis</cp:lastModifiedBy>
  <cp:revision>2</cp:revision>
  <dcterms:created xsi:type="dcterms:W3CDTF">2016-03-04T04:56:57Z</dcterms:created>
  <dcterms:modified xsi:type="dcterms:W3CDTF">2016-03-04T05:04:22Z</dcterms:modified>
</cp:coreProperties>
</file>