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58" r:id="rId5"/>
    <p:sldId id="259" r:id="rId6"/>
    <p:sldId id="260" r:id="rId7"/>
    <p:sldId id="261" r:id="rId8"/>
    <p:sldId id="262"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2853615-BFDE-46DE-814C-47EC6EF6D371}" type="datetimeFigureOut">
              <a:rPr lang="el-GR" smtClean="0"/>
              <a:t>18/3/2016</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t>18/3/2016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t>18/3/2016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F2853615-BFDE-46DE-814C-47EC6EF6D371}" type="datetimeFigureOut">
              <a:rPr lang="el-GR" smtClean="0"/>
              <a:t>18/3/2016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18/3/2016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18/3/2016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F2853615-BFDE-46DE-814C-47EC6EF6D371}" type="datetimeFigureOut">
              <a:rPr lang="el-GR" smtClean="0"/>
              <a:t>18/3/2016</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F2853615-BFDE-46DE-814C-47EC6EF6D371}" type="datetimeFigureOut">
              <a:rPr lang="el-GR" smtClean="0"/>
              <a:t>18/3/2016</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2853615-BFDE-46DE-814C-47EC6EF6D371}" type="datetimeFigureOut">
              <a:rPr lang="el-GR" smtClean="0"/>
              <a:t>18/3/2016</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effectLst>
                  <a:outerShdw blurRad="38100" dist="38100" dir="2700000" algn="tl">
                    <a:srgbClr val="000000">
                      <a:alpha val="43137"/>
                    </a:srgbClr>
                  </a:outerShdw>
                </a:effectLst>
              </a:rPr>
              <a:t>Η ΑΝΑΣΤΑΣΗ ΤΟΥ ΛΑΖΑΡΟΥ</a:t>
            </a:r>
            <a:endParaRPr lang="el-GR" b="1"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727200" y="3736622"/>
            <a:ext cx="5712179" cy="1852618"/>
          </a:xfrm>
        </p:spPr>
        <p:txBody>
          <a:bodyPr>
            <a:normAutofit fontScale="92500" lnSpcReduction="20000"/>
          </a:bodyPr>
          <a:lstStyle/>
          <a:p>
            <a:r>
              <a:rPr lang="el-GR" b="1" i="1" dirty="0" smtClean="0"/>
              <a:t>Π.Γ.Ε.Σ.Σ.</a:t>
            </a:r>
          </a:p>
          <a:p>
            <a:r>
              <a:rPr lang="el-GR" b="1" i="1" dirty="0" smtClean="0"/>
              <a:t>Β2</a:t>
            </a:r>
          </a:p>
          <a:p>
            <a:r>
              <a:rPr lang="el-GR" b="1" i="1" dirty="0" smtClean="0"/>
              <a:t>ΘΡΗΣΚΕΥΤΙΚΑ</a:t>
            </a:r>
          </a:p>
          <a:p>
            <a:r>
              <a:rPr lang="el-GR" b="1" i="1" dirty="0" smtClean="0"/>
              <a:t>ΚΕΦΑΛΑΙΟ 25</a:t>
            </a:r>
          </a:p>
          <a:p>
            <a:r>
              <a:rPr lang="el-GR" b="1" i="1" dirty="0" smtClean="0"/>
              <a:t>ΕΠΙΜΕΛΕΙΑ: ΚΑΡΝΑΡΟΥ ΧΡΙΣΤΙΝΑ</a:t>
            </a:r>
            <a:endParaRPr lang="el-GR" b="1" i="1" dirty="0"/>
          </a:p>
        </p:txBody>
      </p:sp>
    </p:spTree>
    <p:extLst>
      <p:ext uri="{BB962C8B-B14F-4D97-AF65-F5344CB8AC3E}">
        <p14:creationId xmlns:p14="http://schemas.microsoft.com/office/powerpoint/2010/main" val="3833356803"/>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ΕΠΕΞΕΡΓΑΣΙΑ 4</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dirty="0" smtClean="0"/>
              <a:t>Όλα τα στοιχεία της δ’ σκηνής του κειμένου εξιστορούνται στην εικόνα της ανάστασης του Λαζάρου. Παρατηρώντας την εικόνα περιγράψτε:</a:t>
            </a:r>
          </a:p>
          <a:p>
            <a:pPr algn="ctr">
              <a:buFont typeface="Wingdings" panose="05000000000000000000" pitchFamily="2" charset="2"/>
              <a:buChar char="v"/>
            </a:pPr>
            <a:r>
              <a:rPr lang="el-GR" dirty="0" smtClean="0"/>
              <a:t>το τοπίο της σκηνής</a:t>
            </a:r>
          </a:p>
          <a:p>
            <a:pPr algn="ctr">
              <a:buFont typeface="Wingdings" panose="05000000000000000000" pitchFamily="2" charset="2"/>
              <a:buChar char="v"/>
            </a:pPr>
            <a:r>
              <a:rPr lang="el-GR" dirty="0"/>
              <a:t>τ</a:t>
            </a:r>
            <a:r>
              <a:rPr lang="el-GR" dirty="0" smtClean="0"/>
              <a:t>η στάση και την έκφραση του Ιησού</a:t>
            </a:r>
          </a:p>
          <a:p>
            <a:pPr algn="ctr">
              <a:buFont typeface="Wingdings" panose="05000000000000000000" pitchFamily="2" charset="2"/>
              <a:buChar char="v"/>
            </a:pPr>
            <a:r>
              <a:rPr lang="el-GR" dirty="0" smtClean="0"/>
              <a:t>τη στάση και την έκφραση των αδερφών του Λαζάρου</a:t>
            </a:r>
          </a:p>
          <a:p>
            <a:pPr algn="ctr">
              <a:buFont typeface="Wingdings" panose="05000000000000000000" pitchFamily="2" charset="2"/>
              <a:buChar char="v"/>
            </a:pPr>
            <a:r>
              <a:rPr lang="el-GR" dirty="0" smtClean="0"/>
              <a:t>τη σκηνή του αναστημένου Λαζάρου στην είσοδο του μνήματος</a:t>
            </a:r>
            <a:endParaRPr lang="el-GR" dirty="0"/>
          </a:p>
        </p:txBody>
      </p:sp>
    </p:spTree>
    <p:extLst>
      <p:ext uri="{BB962C8B-B14F-4D97-AF65-F5344CB8AC3E}">
        <p14:creationId xmlns:p14="http://schemas.microsoft.com/office/powerpoint/2010/main" val="3428759912"/>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800" b="1" dirty="0" smtClean="0">
                <a:effectLst>
                  <a:outerShdw blurRad="38100" dist="38100" dir="2700000" algn="tl">
                    <a:srgbClr val="000000">
                      <a:alpha val="43137"/>
                    </a:srgbClr>
                  </a:outerShdw>
                </a:effectLst>
              </a:rPr>
              <a:t>Η ΕΙΚΟΝΑ ΚΑΙ ΤΟ ΚΕΙΜΕΝΟ</a:t>
            </a:r>
            <a:endParaRPr lang="el-GR" sz="3800"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03" t="58680" r="19366" b="22241"/>
          <a:stretch/>
        </p:blipFill>
        <p:spPr bwMode="auto">
          <a:xfrm>
            <a:off x="971600" y="4810565"/>
            <a:ext cx="7200800" cy="136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803" t="26513" r="50793" b="20060"/>
          <a:stretch/>
        </p:blipFill>
        <p:spPr bwMode="auto">
          <a:xfrm>
            <a:off x="3169565" y="1772816"/>
            <a:ext cx="2063377" cy="303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9433" t="75450" r="36172" b="22333"/>
          <a:stretch/>
        </p:blipFill>
        <p:spPr bwMode="auto">
          <a:xfrm>
            <a:off x="5232942" y="4262806"/>
            <a:ext cx="2448272" cy="3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32675"/>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ΤΟ ΤΟΠΙΟ</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ctr">
              <a:buNone/>
            </a:pPr>
            <a:r>
              <a:rPr lang="el-GR" dirty="0" smtClean="0"/>
              <a:t>Στο τοπίο κυριαρχούν τα βράχια, τα οποία είναι πολύ ψηλά, ίσως για να φαίνεται σαν να αγγίζουν τον ουρανό, οπότε η γη να επικοινωνεί με τον Θεό. Στο πίσω μέρος της εικόνας υπάρχει μια Συναγωγή, ενώ στα δεξιά –που είναι και ο Λάζαρος- απεικονίζεται ο εβραϊκός τρόπος ταφής.</a:t>
            </a:r>
            <a:endParaRPr lang="el-GR" dirty="0"/>
          </a:p>
        </p:txBody>
      </p:sp>
    </p:spTree>
    <p:extLst>
      <p:ext uri="{BB962C8B-B14F-4D97-AF65-F5344CB8AC3E}">
        <p14:creationId xmlns:p14="http://schemas.microsoft.com/office/powerpoint/2010/main" val="1296410903"/>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Ο ΙΗΣΟΥΣ</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ctr">
              <a:buNone/>
            </a:pPr>
            <a:r>
              <a:rPr lang="el-GR" dirty="0" smtClean="0"/>
              <a:t>Ο Ιησούς είναι σε μία επιβλητική στάση, που του προσδίδει εξουσία. Είναι ο κυρίαρχος της ζωής και του θανάτου. Το βλέμμα και το πρόσωπό του είναι σοβαρό και αυστηρό.</a:t>
            </a:r>
            <a:endParaRPr lang="el-GR" dirty="0"/>
          </a:p>
        </p:txBody>
      </p:sp>
    </p:spTree>
    <p:extLst>
      <p:ext uri="{BB962C8B-B14F-4D97-AF65-F5344CB8AC3E}">
        <p14:creationId xmlns:p14="http://schemas.microsoft.com/office/powerpoint/2010/main" val="3118388908"/>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effectLst>
                  <a:outerShdw blurRad="38100" dist="38100" dir="2700000" algn="tl">
                    <a:srgbClr val="000000">
                      <a:alpha val="43137"/>
                    </a:srgbClr>
                  </a:outerShdw>
                </a:effectLst>
              </a:rPr>
              <a:t>ΟΙ ΑΔΕΛΦΕΣ ΤΟΥ ΛΑΖΑΡΟΥ</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ctr">
              <a:buNone/>
            </a:pPr>
            <a:r>
              <a:rPr lang="el-GR" dirty="0" smtClean="0"/>
              <a:t>Οι αδελφές του Λαζάρου –η Μαρία και η Μάρθα- είναι γονατιστές, πεσμένες κάτω, προσκυνώντας και </a:t>
            </a:r>
            <a:r>
              <a:rPr lang="el-GR" dirty="0" err="1" smtClean="0"/>
              <a:t>προσεύχοντας</a:t>
            </a:r>
            <a:r>
              <a:rPr lang="el-GR" dirty="0" smtClean="0"/>
              <a:t>.</a:t>
            </a:r>
            <a:endParaRPr lang="el-GR" dirty="0"/>
          </a:p>
        </p:txBody>
      </p:sp>
    </p:spTree>
    <p:extLst>
      <p:ext uri="{BB962C8B-B14F-4D97-AF65-F5344CB8AC3E}">
        <p14:creationId xmlns:p14="http://schemas.microsoft.com/office/powerpoint/2010/main" val="183575428"/>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Ο ΛΑΖΑΡΟΣ</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ctr">
              <a:buNone/>
            </a:pPr>
            <a:r>
              <a:rPr lang="el-GR" dirty="0" smtClean="0"/>
              <a:t>Ο Λάζαρος είναι όρθιος, δείχνοντας την ανάστασή του από τον Ιησού. Το σώμα του είναι περιτυλιγμένο με τα οθόνια (λευκές, πλατιές, μακριές, πάνινες λουρίδες, βουτηγμένες σε αρώματα). Το κεφάλι του είναι περιτυλιγμένο με το σουδάριο (λευκό, αρωματισμένο μαντίλι).</a:t>
            </a:r>
            <a:endParaRPr lang="el-GR" dirty="0"/>
          </a:p>
        </p:txBody>
      </p:sp>
    </p:spTree>
    <p:extLst>
      <p:ext uri="{BB962C8B-B14F-4D97-AF65-F5344CB8AC3E}">
        <p14:creationId xmlns:p14="http://schemas.microsoft.com/office/powerpoint/2010/main" val="1608810728"/>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ΤΕΛΟΣ!!!</a:t>
            </a:r>
            <a:endParaRPr lang="el-GR"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buNone/>
            </a:pPr>
            <a:r>
              <a:rPr lang="el-GR" b="1" i="1" dirty="0" smtClean="0">
                <a:effectLst>
                  <a:outerShdw blurRad="38100" dist="38100" dir="2700000" algn="tl">
                    <a:srgbClr val="000000">
                      <a:alpha val="43137"/>
                    </a:srgbClr>
                  </a:outerShdw>
                </a:effectLst>
              </a:rPr>
              <a:t>ΣΑΣ ΕΥΧΑΡΙΣΤΩ ΓΙΑ ΤΗΝ ΠΡΟΣΟΧΗ ΣΑΣ!</a:t>
            </a:r>
            <a:endParaRPr lang="el-GR" b="1" i="1" dirty="0">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3284984"/>
            <a:ext cx="1905000" cy="1905000"/>
          </a:xfrm>
          <a:prstGeom prst="rect">
            <a:avLst/>
          </a:prstGeom>
        </p:spPr>
      </p:pic>
    </p:spTree>
    <p:extLst>
      <p:ext uri="{BB962C8B-B14F-4D97-AF65-F5344CB8AC3E}">
        <p14:creationId xmlns:p14="http://schemas.microsoft.com/office/powerpoint/2010/main" val="2206831578"/>
      </p:ext>
    </p:extLst>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TotalTime>
  <Words>248</Words>
  <Application>Microsoft Office PowerPoint</Application>
  <PresentationFormat>Προβολή στην οθόνη (4:3)</PresentationFormat>
  <Paragraphs>23</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Πινέζα</vt:lpstr>
      <vt:lpstr>Η ΑΝΑΣΤΑΣΗ ΤΟΥ ΛΑΖΑΡΟΥ</vt:lpstr>
      <vt:lpstr>ΕΠΕΞΕΡΓΑΣΙΑ 4</vt:lpstr>
      <vt:lpstr>Η ΕΙΚΟΝΑ ΚΑΙ ΤΟ ΚΕΙΜΕΝΟ</vt:lpstr>
      <vt:lpstr>ΤΟ ΤΟΠΙΟ</vt:lpstr>
      <vt:lpstr>Ο ΙΗΣΟΥΣ</vt:lpstr>
      <vt:lpstr>ΟΙ ΑΔΕΛΦΕΣ ΤΟΥ ΛΑΖΑΡΟΥ</vt:lpstr>
      <vt:lpstr>Ο ΛΑΖΑΡΟΣ</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ΑΝΑΣΤΑΣΗ ΤΟΥ ΛΑΖΑΡΟΥ</dc:title>
  <dc:creator>hp</dc:creator>
  <cp:lastModifiedBy>hp</cp:lastModifiedBy>
  <cp:revision>7</cp:revision>
  <dcterms:created xsi:type="dcterms:W3CDTF">2016-03-18T13:53:50Z</dcterms:created>
  <dcterms:modified xsi:type="dcterms:W3CDTF">2016-03-18T14:29:06Z</dcterms:modified>
</cp:coreProperties>
</file>