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2853615-BFDE-46DE-814C-47EC6EF6D371}" type="datetimeFigureOut">
              <a:rPr lang="el-GR" smtClean="0"/>
              <a:t>28/2/2016</a:t>
            </a:fld>
            <a:endParaRPr lang="el-G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28/2/2016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28/2/2016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28/2/2016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28/2/2016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28/2/2016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28/2/2016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596439" y="548680"/>
            <a:ext cx="3670176" cy="1470025"/>
          </a:xfrm>
        </p:spPr>
        <p:txBody>
          <a:bodyPr>
            <a:normAutofit fontScale="90000"/>
          </a:bodyPr>
          <a:lstStyle/>
          <a:p>
            <a:r>
              <a:rPr lang="el-GR" sz="4800" dirty="0"/>
              <a:t>Θρησκευτικά</a:t>
            </a:r>
            <a:endParaRPr lang="el-GR" sz="48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788024" y="2636912"/>
            <a:ext cx="3384376" cy="3768824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chemeClr val="tx1"/>
                </a:solidFill>
              </a:rPr>
              <a:t>18. Ο ρόλος των Οικουμενικών Συνόδων στη ζωή της Εκκλησίας</a:t>
            </a:r>
          </a:p>
          <a:p>
            <a:r>
              <a:rPr lang="el-GR" sz="2000" dirty="0" smtClean="0">
                <a:solidFill>
                  <a:schemeClr val="tx1"/>
                </a:solidFill>
              </a:rPr>
              <a:t>Δανάη </a:t>
            </a:r>
            <a:r>
              <a:rPr lang="el-GR" sz="2000" dirty="0" smtClean="0">
                <a:solidFill>
                  <a:schemeClr val="tx1"/>
                </a:solidFill>
              </a:rPr>
              <a:t>Φιλιπποπούλου</a:t>
            </a:r>
          </a:p>
          <a:p>
            <a:r>
              <a:rPr lang="el-GR" sz="2000" dirty="0" smtClean="0">
                <a:solidFill>
                  <a:schemeClr val="tx1"/>
                </a:solidFill>
              </a:rPr>
              <a:t>Γ’3</a:t>
            </a:r>
            <a:endParaRPr lang="el-GR" sz="20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34" y="1340768"/>
            <a:ext cx="4359275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463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4320480" cy="4563869"/>
          </a:xfrm>
        </p:spPr>
        <p:txBody>
          <a:bodyPr>
            <a:normAutofit fontScale="92500"/>
          </a:bodyPr>
          <a:lstStyle/>
          <a:p>
            <a:r>
              <a:rPr lang="el-GR" dirty="0"/>
              <a:t>Η ίδρυση </a:t>
            </a:r>
            <a:r>
              <a:rPr lang="el-GR" dirty="0" smtClean="0"/>
              <a:t>της  Αιθιοπικής </a:t>
            </a:r>
            <a:r>
              <a:rPr lang="el-GR" dirty="0"/>
              <a:t>Εκκλησίας </a:t>
            </a:r>
            <a:r>
              <a:rPr lang="el-GR" dirty="0" smtClean="0"/>
              <a:t>ανάγεται κατά </a:t>
            </a:r>
            <a:r>
              <a:rPr lang="el-GR" dirty="0"/>
              <a:t>την </a:t>
            </a:r>
            <a:r>
              <a:rPr lang="el-GR" dirty="0" smtClean="0"/>
              <a:t>παράδοση στον </a:t>
            </a:r>
            <a:r>
              <a:rPr lang="el-GR" dirty="0"/>
              <a:t>Ευαγγελιστή Ματθαίο. </a:t>
            </a:r>
            <a:r>
              <a:rPr lang="el-GR" dirty="0" smtClean="0"/>
              <a:t>Ο Χριστιανισμός </a:t>
            </a:r>
            <a:r>
              <a:rPr lang="el-GR" dirty="0"/>
              <a:t>εμπεδώθηκε στην </a:t>
            </a:r>
            <a:r>
              <a:rPr lang="el-GR" dirty="0" smtClean="0"/>
              <a:t>Αιθιοπία κατά </a:t>
            </a:r>
            <a:r>
              <a:rPr lang="el-GR" dirty="0"/>
              <a:t>τον 4ο αι. Η Εκκλησία </a:t>
            </a:r>
            <a:r>
              <a:rPr lang="el-GR" dirty="0" smtClean="0"/>
              <a:t>της Αλεξάνδρειας </a:t>
            </a:r>
            <a:r>
              <a:rPr lang="el-GR" dirty="0"/>
              <a:t>ασκούσε την πνευματική εποπτεία στην Αιθιοπική </a:t>
            </a:r>
            <a:r>
              <a:rPr lang="el-GR" dirty="0" smtClean="0"/>
              <a:t>Εκκλησία. Επίκεντρο </a:t>
            </a:r>
            <a:r>
              <a:rPr lang="el-GR" dirty="0"/>
              <a:t>της εκκλησιαστικής ζωής ήταν η </a:t>
            </a:r>
            <a:r>
              <a:rPr lang="el-GR" dirty="0" err="1"/>
              <a:t>Αξώμη</a:t>
            </a:r>
            <a:r>
              <a:rPr lang="el-GR" dirty="0"/>
              <a:t> (</a:t>
            </a:r>
            <a:r>
              <a:rPr lang="el-GR" dirty="0" smtClean="0"/>
              <a:t>Αξούμ). </a:t>
            </a:r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844824"/>
            <a:ext cx="351755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897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80434" y="1529755"/>
            <a:ext cx="4248587" cy="432048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Το 1951, η Αιθιοπική Εκκλησία ανακηρύχθηκε αυτοκέφαλη. Από το 1958 ο αρχηγός της φέρει τον τίτλο του Πατριάρχη. Το 1908 ιδρύθηκε από τον Πατριάρχη Αλεξανδρείας Φώτιο (</a:t>
            </a:r>
            <a:r>
              <a:rPr lang="el-GR" dirty="0" smtClean="0"/>
              <a:t>1900 </a:t>
            </a:r>
            <a:r>
              <a:rPr lang="el-GR" dirty="0"/>
              <a:t>- </a:t>
            </a:r>
            <a:r>
              <a:rPr lang="el-GR" dirty="0" smtClean="0"/>
              <a:t>1925) η </a:t>
            </a:r>
            <a:r>
              <a:rPr lang="el-GR" dirty="0"/>
              <a:t>ορθόδοξη </a:t>
            </a:r>
            <a:r>
              <a:rPr lang="el-GR" dirty="0" smtClean="0"/>
              <a:t>Μητρόπολη </a:t>
            </a:r>
            <a:r>
              <a:rPr lang="el-GR" dirty="0" err="1" smtClean="0"/>
              <a:t>Αξώμης</a:t>
            </a:r>
            <a:r>
              <a:rPr lang="el-GR" dirty="0"/>
              <a:t>, που συνέβαλε στη βελτίωση των </a:t>
            </a:r>
            <a:r>
              <a:rPr lang="el-GR" dirty="0" smtClean="0"/>
              <a:t>σχέσεων της </a:t>
            </a:r>
            <a:r>
              <a:rPr lang="el-GR" dirty="0"/>
              <a:t>Εκκλησίας της Αιθιοπίας με το Ελληνορθόδοξο Πατριαρχείο Αλεξανδρείας.</a:t>
            </a:r>
          </a:p>
          <a:p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3888432" cy="340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993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024744" cy="1143000"/>
          </a:xfrm>
        </p:spPr>
        <p:txBody>
          <a:bodyPr/>
          <a:lstStyle/>
          <a:p>
            <a:pPr algn="l"/>
            <a:r>
              <a:rPr lang="el-GR" dirty="0" smtClean="0"/>
              <a:t>Ερώτηση 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772816"/>
            <a:ext cx="4248472" cy="4320480"/>
          </a:xfrm>
        </p:spPr>
        <p:txBody>
          <a:bodyPr/>
          <a:lstStyle/>
          <a:p>
            <a:r>
              <a:rPr lang="el-GR" dirty="0"/>
              <a:t>Να γίνει μια σύντομη παρουσίαση υπό </a:t>
            </a:r>
            <a:r>
              <a:rPr lang="el-GR" dirty="0" smtClean="0"/>
              <a:t>μορφή </a:t>
            </a:r>
            <a:r>
              <a:rPr lang="el-GR" dirty="0"/>
              <a:t>εργασίας των Προχαλκηδόνιων Εκκλησιών της Αιγύπτου, της Αιθιοπίας και της Συρίας.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52"/>
            <a:ext cx="2987824" cy="377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4932040" y="5301208"/>
            <a:ext cx="3563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/>
              <a:t>Δ' Οικουμενική </a:t>
            </a:r>
            <a:r>
              <a:rPr lang="el-GR" sz="1600" dirty="0" err="1"/>
              <a:t>Συνόδος</a:t>
            </a:r>
            <a:r>
              <a:rPr lang="el-GR" sz="1600" dirty="0"/>
              <a:t> - Άγιον Όρος, Μεγίστη Λαύρα</a:t>
            </a:r>
          </a:p>
        </p:txBody>
      </p:sp>
    </p:spTree>
    <p:extLst>
      <p:ext uri="{BB962C8B-B14F-4D97-AF65-F5344CB8AC3E}">
        <p14:creationId xmlns:p14="http://schemas.microsoft.com/office/powerpoint/2010/main" val="1895724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Απάντηση: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Προχαλκηδόνιες</a:t>
            </a:r>
            <a:r>
              <a:rPr lang="el-GR" dirty="0"/>
              <a:t> </a:t>
            </a:r>
            <a:r>
              <a:rPr lang="el-GR" dirty="0" smtClean="0"/>
              <a:t>Εκκλησίες ονομάζονται </a:t>
            </a:r>
            <a:r>
              <a:rPr lang="el-GR" dirty="0"/>
              <a:t>εκείνες που υιοθέτησαν τον </a:t>
            </a:r>
            <a:r>
              <a:rPr lang="el-GR" dirty="0" smtClean="0"/>
              <a:t>Μονοφυσιτισμό, </a:t>
            </a:r>
            <a:r>
              <a:rPr lang="el-GR" dirty="0"/>
              <a:t>ένα δόγμα που εμφανίστηκε τον 5ο αιώνα. Σύμφωνα με αυτό, η θεία φύση του Χριστού θεωρείται κυρίαρχη επί της ανθρώπινης, η οποία απορροφήθηκε από τη θεία </a:t>
            </a:r>
            <a:r>
              <a:rPr lang="el-GR" dirty="0" smtClean="0"/>
              <a:t>φύση.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357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Ο Μονοφυσιτισμός καταδικάστηκε από την Δ' Οικουμενική Σύνοδο της Χαλκηδόνας το 451 </a:t>
            </a:r>
            <a:r>
              <a:rPr lang="el-GR" dirty="0" err="1"/>
              <a:t>μ.Χ</a:t>
            </a:r>
            <a:r>
              <a:rPr lang="el-GR" dirty="0"/>
              <a:t> και την Ε΄ Οικουμενική Σύνοδο της Κωνσταντινούπολης το 553 </a:t>
            </a:r>
            <a:r>
              <a:rPr lang="el-GR" dirty="0" err="1"/>
              <a:t>μ.Χ</a:t>
            </a:r>
            <a:r>
              <a:rPr lang="el-GR" dirty="0"/>
              <a:t>. όπου και διατυπώθηκε το ορθόδοξο δόγμα, σύμφωνα με το οποίο ο Ιησούς υπάρχει σε ένα μόνο πρόσωπο και με δύο φύσεις, την ανθρώπινη και τη θεία, «ενωμένες και μη </a:t>
            </a:r>
            <a:r>
              <a:rPr lang="el-GR" dirty="0" err="1"/>
              <a:t>συγχεόμενες</a:t>
            </a:r>
            <a:r>
              <a:rPr lang="el-GR" dirty="0" smtClean="0"/>
              <a:t>».</a:t>
            </a:r>
          </a:p>
          <a:p>
            <a:r>
              <a:rPr lang="el-GR" dirty="0" smtClean="0"/>
              <a:t> </a:t>
            </a:r>
            <a:r>
              <a:rPr lang="el-GR" dirty="0"/>
              <a:t>Επειδή κάποιες εκκλησίες δεν δέχτηκαν τις δογματικές διατυπώσεις της Συνόδου της Χαλκηδόνας, και αναγνώριζαν μόνο τις 3 προηγούμενες Οικουμενικές Συνόδους, ονομάστηκαν </a:t>
            </a:r>
            <a:r>
              <a:rPr lang="el-GR" dirty="0" err="1" smtClean="0"/>
              <a:t>Προχαλκηδόνιες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8563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5269" y="1988840"/>
            <a:ext cx="4180747" cy="4320480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Οι «Κόπτες» ιδίως στις αρχές του 5ου αι., ζητούσαν ευκαιρία να επιβάλουν την </a:t>
            </a:r>
            <a:r>
              <a:rPr lang="el-GR" dirty="0" smtClean="0"/>
              <a:t>πολιτική τους </a:t>
            </a:r>
            <a:r>
              <a:rPr lang="el-GR" dirty="0"/>
              <a:t>δύναμη. Την ευκαιρία τη βρήκαν το 448. Με αρχηγούς επισκόπους και </a:t>
            </a:r>
            <a:r>
              <a:rPr lang="el-GR" dirty="0" smtClean="0"/>
              <a:t>μοναχούς που </a:t>
            </a:r>
            <a:r>
              <a:rPr lang="el-GR" dirty="0"/>
              <a:t>διαφωνούσαν με το Ορθόδοξο </a:t>
            </a:r>
            <a:r>
              <a:rPr lang="el-GR" dirty="0" err="1"/>
              <a:t>∆όγμα</a:t>
            </a:r>
            <a:r>
              <a:rPr lang="el-GR" dirty="0"/>
              <a:t> της Εκκλησίας υπέβαλαν τα αιτήματά τους </a:t>
            </a:r>
            <a:r>
              <a:rPr lang="el-GR" dirty="0" smtClean="0"/>
              <a:t>σε τοπική </a:t>
            </a:r>
            <a:r>
              <a:rPr lang="el-GR" dirty="0"/>
              <a:t>Σύνοδο επισκόπων στην Κωνσταντινούπολη και αμέσως μετά (το 451) </a:t>
            </a:r>
            <a:r>
              <a:rPr lang="el-GR" dirty="0" smtClean="0"/>
              <a:t>τα υπέβαλαν </a:t>
            </a:r>
            <a:r>
              <a:rPr lang="el-GR" dirty="0"/>
              <a:t>στη μεγάλη (οικουμενική) Σύνοδο της Χαλκηδόνας.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8" y="948588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solidFill>
                  <a:schemeClr val="accent1"/>
                </a:solidFill>
              </a:rPr>
              <a:t>Κοπτική Εκκλησία:</a:t>
            </a:r>
            <a:endParaRPr lang="el-GR" sz="3600" dirty="0">
              <a:solidFill>
                <a:schemeClr val="accent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3"/>
          <a:stretch/>
        </p:blipFill>
        <p:spPr bwMode="auto">
          <a:xfrm>
            <a:off x="4788024" y="2205050"/>
            <a:ext cx="3810000" cy="292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790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9" y="1124744"/>
            <a:ext cx="4104456" cy="4896544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Η διοίκηση της εκκλησίας στην Αλεξάνδρεια, </a:t>
            </a:r>
            <a:r>
              <a:rPr lang="el-GR" dirty="0" smtClean="0"/>
              <a:t>περιήλθε </a:t>
            </a:r>
            <a:r>
              <a:rPr lang="el-GR" dirty="0"/>
              <a:t>στους ηγέτες των «Κοπτών</a:t>
            </a:r>
            <a:r>
              <a:rPr lang="el-GR" dirty="0" smtClean="0"/>
              <a:t>». </a:t>
            </a:r>
            <a:r>
              <a:rPr lang="el-GR" dirty="0"/>
              <a:t>Έτσι διαμορφώθηκε σιγά – σιγά «ιεραρχία της </a:t>
            </a:r>
            <a:r>
              <a:rPr lang="el-GR" dirty="0" smtClean="0"/>
              <a:t>Κοπτικής Εκκλησίας</a:t>
            </a:r>
            <a:r>
              <a:rPr lang="el-GR" dirty="0"/>
              <a:t>» που αν και δεν αναγνωριζόταν από την Ορθόδοξη </a:t>
            </a:r>
            <a:r>
              <a:rPr lang="el-GR" dirty="0" smtClean="0"/>
              <a:t>Εκκλησία </a:t>
            </a:r>
            <a:r>
              <a:rPr lang="el-GR" dirty="0"/>
              <a:t>όμως </a:t>
            </a:r>
            <a:r>
              <a:rPr lang="el-GR" dirty="0" smtClean="0"/>
              <a:t>δρούσε ανεξάρτητη</a:t>
            </a:r>
            <a:r>
              <a:rPr lang="el-GR" dirty="0"/>
              <a:t>. Στον Πατριαρχικό Θρόνο Αλεξανδρείας τοποθετήθηκαν </a:t>
            </a:r>
            <a:r>
              <a:rPr lang="el-GR" dirty="0" smtClean="0"/>
              <a:t>μονοφυσίτες επίσκοποι. Στην Κοπτική Εκκλησία ανήκει το 10% του αιγυπτιακού λαού.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0"/>
          <a:stretch/>
        </p:blipFill>
        <p:spPr bwMode="auto">
          <a:xfrm>
            <a:off x="4788024" y="2420888"/>
            <a:ext cx="3810000" cy="26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47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Αρμενική Εκκλησία: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43493" y="1916832"/>
            <a:ext cx="3960556" cy="4536504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Σύμφωνα </a:t>
            </a:r>
            <a:r>
              <a:rPr lang="el-GR" dirty="0"/>
              <a:t>με την παράδοση, η Εκκλησία της Αρμενίας ιδρύθηκε από δυο από τους Δώδεκα Αποστόλους, τον Θαδδαίο και τον Βαρθολομαίο, που κήρυξαν το Χριστιανισμό στην Αρμενία το 40-60 </a:t>
            </a:r>
            <a:r>
              <a:rPr lang="el-GR" dirty="0" err="1"/>
              <a:t>μ.Χ</a:t>
            </a:r>
            <a:r>
              <a:rPr lang="el-GR" dirty="0"/>
              <a:t>. Λόγω αυτού, το επίσημο όνομα της Ορθόδοξης Εκκλησίας της Αρμενίας είναι Αποστολική Εκκλησία της Αρμενίας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 </a:t>
            </a:r>
            <a:r>
              <a:rPr lang="el-GR" dirty="0"/>
              <a:t>Η Αρμενία ήταν η πρώτη χώρα που υιοθέτησε το Χριστιανισμό ως επίσημη θρησκεία, στις αρχές του 4ου αιώνα, κατά την παράδοση το έτος 301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9" t="11338" r="5084"/>
          <a:stretch/>
        </p:blipFill>
        <p:spPr bwMode="auto">
          <a:xfrm>
            <a:off x="5436096" y="1844824"/>
            <a:ext cx="2852383" cy="404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660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5576" y="2292484"/>
            <a:ext cx="4392604" cy="3508977"/>
          </a:xfrm>
        </p:spPr>
        <p:txBody>
          <a:bodyPr>
            <a:normAutofit fontScale="92500"/>
          </a:bodyPr>
          <a:lstStyle/>
          <a:p>
            <a:r>
              <a:rPr lang="el-GR" dirty="0"/>
              <a:t>Περίπου το 93% των Αρμενίων υπάγονται στην Εκκλησία της Αρμενίας, που είναι μια Ορθόδοξη Μη </a:t>
            </a:r>
            <a:r>
              <a:rPr lang="el-GR" dirty="0" err="1"/>
              <a:t>Χαλκηδονιανή</a:t>
            </a:r>
            <a:r>
              <a:rPr lang="el-GR" dirty="0"/>
              <a:t> Εκκλησία. Το τυπικό της είναι έντονα τελετουργικό και οι θέσεις της συντηρητικές, περίπου όπως της Κοπτικής και Συριακής Εκκλησίας.</a:t>
            </a:r>
          </a:p>
          <a:p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80284"/>
            <a:ext cx="3737991" cy="353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102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Αιθιοπική Εκκλησία: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Στην </a:t>
            </a:r>
            <a:r>
              <a:rPr lang="el-GR" dirty="0" smtClean="0"/>
              <a:t>Αιθιοπία </a:t>
            </a:r>
            <a:r>
              <a:rPr lang="el-GR" dirty="0"/>
              <a:t>η πλειοψηφία των </a:t>
            </a:r>
            <a:r>
              <a:rPr lang="el-GR" dirty="0" smtClean="0"/>
              <a:t>κατοίκων ακολούθησε</a:t>
            </a:r>
            <a:r>
              <a:rPr lang="el-GR" dirty="0"/>
              <a:t>, υπό την επιρροή της Αλεξάνδρειας</a:t>
            </a:r>
            <a:r>
              <a:rPr lang="el-GR" dirty="0" smtClean="0"/>
              <a:t>, τους </a:t>
            </a:r>
            <a:r>
              <a:rPr lang="el-GR" dirty="0"/>
              <a:t>μονοφυσίτες επισκόπους της Αιγύπτου και </a:t>
            </a:r>
            <a:r>
              <a:rPr lang="el-GR" dirty="0" smtClean="0"/>
              <a:t>διέκοψε τις </a:t>
            </a:r>
            <a:r>
              <a:rPr lang="el-GR" dirty="0"/>
              <a:t>σχέσεις της με την </a:t>
            </a:r>
            <a:r>
              <a:rPr lang="el-GR" dirty="0" smtClean="0"/>
              <a:t>Κωνσταντινούπολη, μετά τη Δ’ Οικουμενική Σύνοδο.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8673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120</TotalTime>
  <Words>564</Words>
  <Application>Microsoft Office PowerPoint</Application>
  <PresentationFormat>Προβολή στην οθόνη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Austin</vt:lpstr>
      <vt:lpstr>Θρησκευτικά</vt:lpstr>
      <vt:lpstr>Ερώτηση 2</vt:lpstr>
      <vt:lpstr>Απάντηση:</vt:lpstr>
      <vt:lpstr>Παρουσίαση του PowerPoint</vt:lpstr>
      <vt:lpstr>Παρουσίαση του PowerPoint</vt:lpstr>
      <vt:lpstr>Παρουσίαση του PowerPoint</vt:lpstr>
      <vt:lpstr>Αρμενική Εκκλησία:</vt:lpstr>
      <vt:lpstr>Παρουσίαση του PowerPoint</vt:lpstr>
      <vt:lpstr>Αιθιοπική Εκκλησία: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Θρησκευτικά</dc:title>
  <dc:creator>Αννα- Δανάη</dc:creator>
  <cp:lastModifiedBy>Αννα- Δανάη</cp:lastModifiedBy>
  <cp:revision>15</cp:revision>
  <dcterms:created xsi:type="dcterms:W3CDTF">2016-02-15T14:42:04Z</dcterms:created>
  <dcterms:modified xsi:type="dcterms:W3CDTF">2016-02-28T12:43:00Z</dcterms:modified>
</cp:coreProperties>
</file>