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- Ορθογώνιο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- Ορθογώνιο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- Ορθογώνιο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- Ορθογώνιο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Ορθογώνιο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- Στρογγυλεμένο ορθογώνιο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- Στρογγυλεμένο ορθογώνιο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0D67AECB-B972-4F94-A963-2E533CB07102}" type="datetimeFigureOut">
              <a:rPr lang="el-GR" smtClean="0"/>
              <a:t>25/2/2016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2A46CC8-A31B-4746-8416-AB7C2A8B6CA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7AECB-B972-4F94-A963-2E533CB07102}" type="datetimeFigureOut">
              <a:rPr lang="el-GR" smtClean="0"/>
              <a:t>25/2/2016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46CC8-A31B-4746-8416-AB7C2A8B6CA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7AECB-B972-4F94-A963-2E533CB07102}" type="datetimeFigureOut">
              <a:rPr lang="el-GR" smtClean="0"/>
              <a:t>25/2/2016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46CC8-A31B-4746-8416-AB7C2A8B6CA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7AECB-B972-4F94-A963-2E533CB07102}" type="datetimeFigureOut">
              <a:rPr lang="el-GR" smtClean="0"/>
              <a:t>25/2/2016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46CC8-A31B-4746-8416-AB7C2A8B6CA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7AECB-B972-4F94-A963-2E533CB07102}" type="datetimeFigureOut">
              <a:rPr lang="el-GR" smtClean="0"/>
              <a:t>25/2/2016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46CC8-A31B-4746-8416-AB7C2A8B6CA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7AECB-B972-4F94-A963-2E533CB07102}" type="datetimeFigureOut">
              <a:rPr lang="el-GR" smtClean="0"/>
              <a:t>25/2/2016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46CC8-A31B-4746-8416-AB7C2A8B6CA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D67AECB-B972-4F94-A963-2E533CB07102}" type="datetimeFigureOut">
              <a:rPr lang="el-GR" smtClean="0"/>
              <a:t>25/2/2016</a:t>
            </a:fld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2A46CC8-A31B-4746-8416-AB7C2A8B6CAF}" type="slidenum">
              <a:rPr lang="el-GR" smtClean="0"/>
              <a:t>‹#›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0D67AECB-B972-4F94-A963-2E533CB07102}" type="datetimeFigureOut">
              <a:rPr lang="el-GR" smtClean="0"/>
              <a:t>25/2/2016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2A46CC8-A31B-4746-8416-AB7C2A8B6CA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7AECB-B972-4F94-A963-2E533CB07102}" type="datetimeFigureOut">
              <a:rPr lang="el-GR" smtClean="0"/>
              <a:t>25/2/2016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46CC8-A31B-4746-8416-AB7C2A8B6CA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7AECB-B972-4F94-A963-2E533CB07102}" type="datetimeFigureOut">
              <a:rPr lang="el-GR" smtClean="0"/>
              <a:t>25/2/2016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46CC8-A31B-4746-8416-AB7C2A8B6CA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7AECB-B972-4F94-A963-2E533CB07102}" type="datetimeFigureOut">
              <a:rPr lang="el-GR" smtClean="0"/>
              <a:t>25/2/2016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46CC8-A31B-4746-8416-AB7C2A8B6CA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Ορθογώνιο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Ορθογώνιο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- Ορθογώνιο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- Ορθογώνιο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- Ορθογώνιο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- Στρογγυλεμένο ορθογώνιο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- Στρογγυλεμένο ορθογώνιο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- Ορθογώνιο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- Ορθογώνιο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- Ορθογώνιο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- Ορθογώνιο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- Ορθογώνιο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- Ορθογώνιο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0D67AECB-B972-4F94-A963-2E533CB07102}" type="datetimeFigureOut">
              <a:rPr lang="el-GR" smtClean="0"/>
              <a:t>25/2/2016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2A46CC8-A31B-4746-8416-AB7C2A8B6CAF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gr/url?sa=i&amp;rct=j&amp;q=&amp;esrc=s&amp;source=images&amp;cd=&amp;cad=rja&amp;uact=8&amp;ved=0ahUKEwjV9f3Ct5PLAhVC2hoKHWe-CToQjRwIBQ&amp;url=http%3A%2F%2Fusers.sch.gr%2Fkxevgenis%2Fimages%2Fpdf%2FB%252024_H%2520metamorfwsh%2520tou%2520Xristou.pdf&amp;bvm=bv.115277099,d.bGg&amp;psig=AFQjCNH5C76hd1R4uKZPDq8Ywx8xvcAr-w&amp;ust=145650753095172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evaggeliokathemera.org/zoom_img.php?frame=44880&amp;language=GR&amp;img=&amp;sz=ful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3568" y="2132856"/>
            <a:ext cx="7772400" cy="1470025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3215208"/>
          </a:xfrm>
        </p:spPr>
        <p:txBody>
          <a:bodyPr/>
          <a:lstStyle/>
          <a:p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ΣΟΥΛΙΜΙΩΤΗΣ ΔΗΜΗΤΡΙΟΣ</a:t>
            </a:r>
          </a:p>
          <a:p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ΥΠΕΥΘΥΝΟΣ ΚΑΘΗΓΗΤΗΣ:Γ. ΚΑΠΕΤΑΝΑΚΗΣ</a:t>
            </a:r>
          </a:p>
          <a:p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ΣΧΟΛΙΟ:ΠΠΓΕΣ</a:t>
            </a:r>
          </a:p>
          <a:p>
            <a:endParaRPr lang="el-GR" dirty="0"/>
          </a:p>
        </p:txBody>
      </p:sp>
      <p:sp>
        <p:nvSpPr>
          <p:cNvPr id="5" name="4 - Ορθογώνιο"/>
          <p:cNvSpPr/>
          <p:nvPr/>
        </p:nvSpPr>
        <p:spPr>
          <a:xfrm>
            <a:off x="59387" y="2967335"/>
            <a:ext cx="902522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4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ΘΡΗΣΚΕΥΤΙΚΑ: ΕΝΟΤΗΤΑ 24</a:t>
            </a:r>
            <a:endParaRPr lang="el-GR" sz="4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ΓΙΑ ΠΟΙΟ ΘΕΜΑ ΣΥΝΟΜΙΛΗΣΕ Ο ΙΗΣΟΥΣ ΜΕ ΤΟΝ ΜΩΥΣΗ ΚΑΙ ΤΟΝ ΗΛΙΑ</a:t>
            </a:r>
            <a:r>
              <a:rPr lang="en-US" dirty="0" smtClean="0"/>
              <a:t>;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/>
              <a:t>Ο Ιησούς με το Μωυσή και τον Ηλία συνομίλησαν για το επερχόμενο Πάθος και Θάνατο του</a:t>
            </a:r>
            <a:endParaRPr lang="el-GR" dirty="0"/>
          </a:p>
        </p:txBody>
      </p:sp>
      <p:sp>
        <p:nvSpPr>
          <p:cNvPr id="1026" name="AutoShape 2" descr="data:image/jpeg;base64,/9j/4AAQSkZJRgABAQAAAQABAAD/2wCEAAkGBxMSEhUSExMVFhUWGRYaGRcVFxoYGBgeFxgaGRgYGhgYHSggGB0lHRYYITEhJSkrLi4uGB8zODMtNygtLisBCgoKDg0OGxAQGy8mICItLS0tLS0tLS0vLS8tLS0tLS0tLS0tLS0tLS0tLS0tLS0tLS0tLS0tLS0tLS0tLS0tLf/AABEIALcBFAMBIgACEQEDEQH/xAAbAAABBQEBAAAAAAAAAAAAAAAFAAEDBAYCB//EAEkQAAIBAgQDBQMICAMIAgIDAAECEQADBBIhMQVBUQYiYXGRE4GhFjJCUlRyscEHFCM0YoLR8JLh8TNTY5OissLSFSRDoyU1g//EABoBAAIDAQEAAAAAAAAAAAAAAAIDAAEEBQb/xAArEQACAgICAQQBBAIDAQAAAAAAAQIRAyESMUEEEyJRFDJhgaFxkTNC8AX/2gAMAwEAAhEDEQA/AKfaztPi7WMvW0vuqhzAnahPyxx32h/Wm7dfv+I++aBCtSSoQ3sP/LHG/aH9aQ7Y477Q/rQGnFFSKth75Y477Q/rTjthjftD+tVjwNspYOhgTBkE93NoOen59KqYHCe0JGYCADqDrLBeXiwqUiWwr8sMb9of1p/lfjftD+tRDs48TnSJgTOusSNNqVns+7aB06ESZByhuQ6MPfUqJLZN8r8b9of1pfK/G/aH9aibgLAEm4oA5wde7n09069RXOM4I1tWcuhCwdJ1lgumnU/A1KiVbLHyvxv2h/Wl8r8b9of1oFV3h+CF6UBi5uoJ7rjmJ5MN+hE7RrfFEtl/5X437Q/rT/K/G/aHoNfssjFXUqw5H+9R41xV8US2HPldjftD0vldjftD+tBBTExvU4olsOjtdjftD0vldjftD+tUuHcHvXhmVQqfXfQR1A5+e3jRG52UMd3EIX6NlCt5QxP40LcE6dBJSfREe12N+0P60vlfjftD+tCMZhrllsl1Ch5TsfI1FRUgbYb+WGN+0P603yvxv2h/WglI1KRLYb+V+N+0P603ywxv2h/WhOFwr3GyopY/h4knQDxNd8QwotNkzBmHzo+ap+qCdyOeg105VOKJbCfywxv2h/Wm+WGN+0P60DpqqkS2HflhjvtD03yxx32h/WhODwxusEWJM77aCabF4c22ykgkATHKRMedSkXbCx7Y477Q/rTHtjjvtD+tUMJwx7i5lKx4z1A5CB84aHU61Le4E6zmdBAJPzuQLH6PRT/ZqqRLZZ+WWO+0v603yyx32l/WgVcmpSJbD3yzx32l/Wm+WWO+0v60CpjVUi7Z7p+jvH3b+DFy67OxdtSekRSqr+iv9wX77/lSpEuxq6PNu3X7/iPvmgVHO3X7/iPvmhOCsZ3CFsszr5Anr4U9dCn2RUqK4bgwd2T2oGUgAlfnSCdADoO78RUy9nWOgu2ydCRrpmzRrtMoRFXZQGFPVnF4BkcW5DMY0WZ12GoGpo5gOzixNwyfA934at5yPfvS8uaGJXNh48UsjqKM2KeK1GJ7OW2E22jyJZfQkn4+41m8RYZGKsII/wBQQeYI1qsOfHlXwZeTDPH+pHFKKYU4p4o7FOjEEMCQRBBG4I2IrkUpqyjY4W7bxdrvqCV0YDQoT9JDyB3jadCNpBcU4K9nvA57f1gNV++Po+eo8eVVOH41rLh15aEcmB3U+B+Gh5Vq7uNhVv25a2w1H0l5H3jYjY6HY0S2V0YxULMFUFmOgA3Na3gvZtUi5ehnGsbqka6D6RH+nWrfCLOHlrlpVVm36fdAP+z8tvKBV/2wOZfKZ3HeUkRy0ml5G4wcvpWFBcpKP2yPG4gIM76AchrEjQADdthO5nkIAEYfjqsUJRlQyAxIO+gDfV1q1xVBFskBR7Rc07Q0pJI2+dM/jUPGsJbFvOGtoMwQ2rYJEmQ0yYPUGATqK89jgsqc5u2dqUvbajFaCd2yrj2bqCjcm1g8iOgk666b6azjuN8EbD99Za147p4HqPH+zo8BcZrCErJCbk7wCJ94199FsQoYsDBEtM7bmZ8K6P8A82cnGUH4MXroxTU15PMZozw7gLPDXJReQ+m3kD80eJ9wNXzhsPhWJUF3J7inXJOwUctfpHXaADVjFY42U9pdgu85U5T48yBzPM6DqOpX2c9v6IeJ4xcNbFu0ArNqAPoj67Hct0nz0EA5Qmu795nYuxlmMknnUdC2EkKmp6Y1RYqY0X4VwRroDtIU7DmfGfoj3HyjWr9zs9aIIVmkfxK0eYgT6is8/VYoS4t7HR9PkkrSMwabNVjHYRrTZW8wRsRtI9PhVanJp7QpqtMY01I001ZBVya6rk1RD2v9Ff7gv33/ACpU/wCiv9wX77/lTVml2OXR5t26/f8AEffNB8Jkzr7Sck6xvRjtz+/4j75oDWhdCn2HEw2DJP7UgSPrTEJpBXUki5qJiVqhjktK8WWLLG53mT4DlFU66SrKC/ZtAbpnkpj3lVPwYitciZmadRbAIXr/AF5CKxPBbpW8mUE5iFgc5IjfTQwfdWxs3A91basATkZ2/hQ5soP0iZHTQzWLNjbzqb6S/s1YppYnHzZObR9oX2VlHTU9RGsRzJkxWb7V2hmQ8zmHuGU/ix9a0+MxaEFwmU5jrpBhgHYTGTRdfAa9axnGccLr935q6Dxnc/ADyUUr0+N/kPIuqGZpr2eL7sGkUhTtSFdQwCNTYO8EuKxkgHUDcjmKhmmNQhb4jixcYMJHdAIYzGpJAPMa7nU1ouyODIts7k5bsQvIATDx1M+8fDM4DC+2upa5MZb7o1b+nvr0Qwq7baAfhVxKZleKYN8PczIYU9Nh4eIPKr/DuMpcIFwQw0BBiRsVnoZIynTUxB1oi4DrkfUHQT48j0BOx5HzJAbhHAGfFpZIlZzE/wAK6kHx2HvopaWyo9mpscID22b/AGg2giWIPNgfm76xPUAis/xbs+wyIL2ZCyQAvzCSJZiNX84mPKtNYjD417QYkMpfXfTvEeMQY86M4/GDRCd2HoGBn0g1x44oRutHUyTla3ejJLiFRZuQuQwyz9Jfo+U841Gg3MZ7iXHWYZbfdXrzPj5+Jk+NGe1vCybIxKjd7mbyLkKfh8aD8E4aD+2uaKNR6wDHPUgAcyRW30mOMIVH+TH6qblLf8Fvs/wr/wDLcnw66/mfgPSs5i7z3L59towYKwBgKAYAWdAsbT5k6zW7w9yTqI6DoOniep5+UAZjtlgsrreGzd1vMfNPoCPcK1SM8QdxTDWky+zfPJaTK8jCkAEkSO9r9YDcEChTRSoSxUxpGkahZtuL2yLJVDlAKiQJIUMAQAPDTyoRjOGiwyXLRbMBBJUpOVgrBVPzgcw1161b4VxVbtv2bNluREnSdIDL1PUbz15cP7R73s7xPtMq+xAJYCGzS2YCT3NvPpXFjjlCUoyXb/3Z1HJSSlE57U2x7MNzDgD+ZWn1yr/hoXw9r1y2bNtQwAIOuU95g3UTqvx8ascbtYlkDG0TaBP7RRoxGk5cxaB3tfE0FtX2X5rET9UkSPdvXQ9NBwxKL7Ri9Q1LI2jTpfxnd/ZoRIgk6a7bNr4Dy8KFDj90aEKT3ZMQTlyjWI3y6jxND2xdzf2j/wCI/wBagNPEnLMTqTJ6mkaRpqsh7Z+isf8A0F++/wCVKl+iv9wX77/lTVml2OXR5r26/f8AEffNAqO9uv3/ABH3zQJVnQa1oXQp9j10DSuWmUwysp6MCPxrlVzMF5bkdddB7zpUbpWUWMNaYgOSQjELpuRMz4DSjqBjZVrU+1UqRH0uqn8fdHOuOI/s8PBALEqwjeF1JA5ALI1qXsha9pJaRbtfOI59AJ35f2aSn8tl9o097hYxAVLiNL/tWRGEo2UBxm1ADMN9NQfcD4xwCzhLiu7M65u7aj50QSGedF1HLXWtBe4kggI4zPoUXvMdogDpHp5VnO2eMLeyXks6jUFp70NziQv8vjSMedznxj0a54OEecuyjjs10t7O1btht/2qsx5/OdtBImBVT/4m70T/AJtr/wB64Xil0fSnzVG+LKakHGLvW3/ybX/pW+MUlSMUm2xDg93/AIY//wBrX/tXa8FuH6dn/mr+VMOMNzt2D52x+RFdni3Wxhz/ACN+T1ZQV7O4BbLPcuXbMkALDTA3PLmY9KMX8Uh2u2vex/8AWq3CcPau2UdrFkMwnuqwGp03Y8opnwNnX9knu0/rRx/YFkONGdCgvWFnc52JjmIyCtX2Qwjm2X9orGMguASWA5kHc8p55fOsHjMXYtuUOGBIjUXI3AP1PGtf2W4j7O2g9mUV5KpmzGCJn5oiYJA6SToRSc21obi7CGL4HOIOJa4zMqMAqgKG7pWCSSeY+FWkwDMoa4xB3CoNugJJ7xAgaQNK6t4vPp/CYjx7o+NRccD27ZfMrqORzrpt9FjPwrFS7NfKTpNiS1mw/sMoK5XVixAA77KJ8dCfdWTx1i4rKrPaRU2D5xnMR7QELB0MADaT1rQcFxARLrOpVVaQshtWE6Hnz3jnMa11xBPaoga1bdLu65QGXuzowiCOsdaPHk47Anj5aM9ZvKDJvWfczH/wFR8ZW3fsvbF61JAjvNAIMj6PhUdnDWeeHAIJGrgmQYMj2emo6mrtvAWP9wn9+QroXyVmKuLoyZ4E3++w5/nI/FRULcGucmtHyup+ZFWL3GQGZRhsOMrMvzXJ0JH1/CoG403K3ZXytg/900OgtkTcKuD/AHf/ADbX/vUT4Jxvl91xD+DVMeL3eqjyt2x+C1E/Ebx//K/uYgeg0qiGx7K4DDrZzHLde4sPOoUNIyAHnoZPh5TUxfCFwuNTEIP2FzNEfQbI0qD01MHxI5UC7OYrLiQDr7UMNebAErr1k71tiM1kM5Hs7oEB5zCYyAgDuGYgDnpzArG+anXZsjxcb6BQxUYK0wYSLa93l3iWVSNiNYjofKszx/BezfMBCsdt4PMTz3BnmCOc1seMWLYw4S1oICqDEAjTLoJHLWTvOtDsbgfb4W0dMzWbc665gsT6g+tNV6K00Yw1zTWzpruND5ipr2HdILIyzqMykSOonemJ2Z6rRDNMac01Qo9s/RX+4L99/wAqal+iv9wX77/lSrPLscujzXt1+/4j75rvsrgFvglI9tbIJViRMGQQQZAO0jY/GPt1+/4j75obwO46XhctsVZSNRzGgIPURNXlbUVTJjXyZ6LxbgrY20JYhxJt5uR+lbY77iCfCetec8Nsn27BhBQkEHcFe6R65q3mH4niHNz9pplBMKo8OQ0Om/hWMxZNvF4mTrnY/wCM5gf+qaRDJ4/kLJHyG8LezXZAB0ygbzGmx6mPCINEDgVtLawIGnz3JmXMEgaiDEcug6VV7KIMxukHKgGw5kwBMjmetTdqMa/tlZAf2XeAGsgaHbrrRZcqjxi/L3/gL02JybkvC1/k01jhtpFYhIiRDkkGOomNmU/ymst+kR/2llIUZVYjLoIJAH/b8K1ODue2GcsGtz65Rv4SWX/Ea8649iRcvuROUHKs9B/nPrWxQS6M0pSfYMp6c01GCIU93Y+X5U1Mw0NRkPQ+DCMPZH/DT/tFcmm4G84eyf8Ahp8FApypJgab69BOp8d9uZIFHEBgbC8ND3rt66B7JGMA7OQBp90bn3DnoS7McS9txG2xPdUXCs6ScjCfifIUG49xLMfZJ8xdD4xrE89ZJPMk1c7EYJvbrcI7sMBPOVI09xOtLl06Dj2j07DWLZYuEAY/TiCZ5/3yoP2hBI9n9Z7Y8wW1Hw+PhWgSIC/35/31oBi+/ibY6PP+BYHxufCsMuqNcO7IbeHDvdjfJa0++CCY9Kujh6NZIAI1bVSRsxOwPSs5xDjH6pjULAlDbCuBvGmo8QRPrWow+NEfssjq3eU5txABgRrqDpy5xV8aVvyTm7pGQvK9o5M7G20gAmcj6l0M9dWU9J5ip7B0FdcWxyLdVWj9qveWeaxBHRuh6rzpBI03ESCOY6+B6jka24a4KjLmb5bZ55xFYvXh/wARz6mfzquascQab14/8R/gY/Kq9WUMaVI0wqEGW4UdHG6mR7oIr0DHjNZa3cJj2ThvvPcBU+YIJrB4e2GdASoXMJzGBHPWDH4VreJYvEHOFIy5SyQiNmGpPNw0RIIOuU0iWpNmnHtJArF8UJtAkmSsNz7ygw3noQfu+FaPs1YQ4X21xQ0ysdFGgHlEN4z4a5vG8JvezuMVQ6C5+yOZRoM40JHIHeNGjetDwJmXAW2ygpGmuswASRHhH+tCrckHOq0A+EewsX8TcuqLnswHtq3eDEmIg7tOXU7ami9k/rVv9axYb2QUlbCZltqPrsc4Lk8vMddM9hsMLmMyFcysJK8iFYMQfDSPfRrtBirt20wzdwuQttFAWEOmwk7fCsuWdTqw+JjcXdVrjlEyJmOVcxaAPE6moqZeY6E09bofpRjl2e2for/cF++/5U1L9Ff7gv33/KlSZdjF0eZ9ubgXiN6RINzarVnh1lrZu2mCuo7yGRPPbrpII0NDe3J//kcSTyc0Y7P2hlU/RYQZO0zE+RJHpWb1E+mPxRL/AAR85ugc0A9Q0Vn+2NnLig0f7VVPmV7p+BWtDwix+r4v2TaLdEW2/iUyEPqR6UR7Q8HD3cO5GiM7HbQBCx35SoNDDc010yTXxa8lnhOCyYV7ZHeW2zmNs5E9NwAOZ3FZF1a8+UZjJiBzW1AHuzE+lbbB4vLZvloBy3HIHIZTpG+kATzrNdnsIWvGNDaS3Mfxr7R/PvPH+lLzvm+SNXp17aaYR7MYe4uewQStsho5sGMga85BGv1QKi492LGQ3sKSRqTbO+m4QnWR9U6+PKoeL4xnuvctXHtpIQ5GKyEkZiRyzFvdrV/A8NfKHcj5ujMxIJH052YMN4k7+daceaVd9aMmXGm3qrPPTXJFa/inYa9q9grcU6hAYYT0nRh4g+6stiMM9tsrqyMN1YEH0Nb4zUujG4tdkNKmpwaIo2fZG4WwyAalSy/9RI+BFR9oOIC2PZWzLNuR6T+IHmTzpuDYdsNYaQS905gnNZAAU9CQJPQadRVrh3CAv7a6czk+vgk8htm5fAkloB9grhfBQF9reIVF1ObYdM3U9FGp+Fa/g1i6WS5k9nZ0gOP2tydnI2trpou58eVBy2YXctthaIZVcMUXlIUEZm/iafCNIN8Me9dKXHuE5yTlAAUSCAY3003J5VmzZK+KH4oX8jQBQFLH/Qf3NCOG282IzHkvxbvn0zAe6iHEL0hbQB7xCnQgAbtB2PdB2qHhAlrj/WYn/uH4KKz+Ry0meefpEkX8wgjKoAnUmOQjWi36Obym1dSMxDg5doBWJ6jUD3xRTidlVxT3DZFwqiwztCoIJOkb+PQeNZBby2Th7i5lv3Lue5dIiS4JyATosuFj+EVI5L+Bcof9ibiOCTFF7iHLcBJdTow1OrDmP4h740FS8F4idbF7RhrJ/wC4deh678qvsA9wuBlMkg81J3APTUjyqHiWHtvlkhLkwmwlt+70Jj5ux5chXSSpUYW7ZhMTaZXYOpV8zSD1Jn3+fOo613FeGm8m0XkECPpgfR8+n+HpGRoWqCTs5pq6Nc1RYore9m+E3rdn9qMpnPbU/PX6wb6oYSAN5J5mg/Ym9Ztu125aLssZDOi+MRv48uVegnH2Wke1RSfnFyFYkaQA2wG0/wCtZ8uR9Ibjj5MxgeHBLK4lAM2Z2iIkFiCnp6ECnwN60uGawjDKSz2Z0lSQWTXZkYkFd4g86InITfsBwQDmBVpH7RZPzdD3gxoT2ZwaMMSCJKtZOu3ezA6bHbzpr+UVIFPjJpgbgoP66VGk23BncDMoPv0+NSdqcW2UnZcpS2oEd1fnt5EwPHTlVixh0tYxSBkzIysSe4q6EkfV0U6cvGhXbPiC3nX2Y7iBgDtmmNY5DSuflg1l2bIzUo2jNWNB4deVSUUDItoIU0A3HMnzoQ5y7ggcpp+HNemIyY/KPbv0V/uC/ff8qVL9FX7gv33/ACpVcuyl0eW9v9eIYjwerHZfHjObbRlYaTtIGoPgR+FW+1+G9tjcQg0IcwfGNvfQDg2HzXMpHzZkeWkeprJkpppmiNppmz4zf/ZezIDFTba3dB7w74A1H0hqJ5iDzqDiWNxD2mFy6WChTEAEy0akCT76p3bSojxpJT8j+dXeIr+xuH+FfgwNI5tRpf8Auh0YpzRosSqvYdBvcUBv52CgDwgmhHZnvYnEEmMxn3NBHwI9Kt8Dm5bLzPfsAeQuoT+B9agwC5Lt9ulhSPMWQAPORVW2ojqUeSIr+HV8PbYBhcyhjlMAhpYrHPcxUfB1uYPvge1wznNAPeT+IDl57aaxRjhVksi5BnyIgZYg6DXLO5230PUVY/XLNhS63FAUEm2ZnxCiJQzupEeW9FByT/YRkptkh47YAnCvmZlJyFTkJ8QYyN93fn1rO9osG+KtHESWdROv1dyoHKNT7jTX8Taa8GtW/ZhxmAnTNzMDRZB2FFuGXcr5Nhc1HgfpD8/WilmlGaa8C/bTjTPNiKOdmuGZj7dx3Qe4D9Jh9LxVfifIitBxTsVaBzpcZVJE2yJJk7IRsekg1S7R425hsttENskAB4IVQB822eoG7bjlrrXYhkjJWjBKLTom4pxi3hiA4zvIzJPzATqXPWNcm/WOZdzm1mZA18OUeHgK8yI61uuzV32Fm2cQHdSJQINcpAKjUiQJ393jUnlUNyJHG5aRoOHYEskkbmBPM9Y5gAT40Ww1sI6oNlUR75j/ALKGL2qtHW3adjEQYUADcaTrMcthQzg+PuG7du3JLPlYgSQoGZQAN8qht/DWsEpJys1xi0qNbjm7zP8A7tGI8CR/k3wpcFtwsf3qqn/yNDrl8ulxx8xmCr/EJUE+Q73nm9Xx/EbuHBCqggEgsCZ1UDYiNWAjw8RV2uy1Fv4kfHLIZ7ifXVAfBSCGPpp5sKx3azAM5t2kBztJEDYA6vPJRIAPM7eJq9xy6wD90Me6SF0OUvGjTHrrQzG8VuJYuXDBuXS6+0I7yqvcASNBBzEabmazSa52hvFrTLPDLwe2HBBneOo0I9xBrHdoMf7e8YMpblV6E/Sb8vd41SwfEbtm2+HU5Q535rpDAHlIj08ajVYEV1oz5qznyhxdBzhnHiIS9LLsH3ZfA/WX4jx0FSdoeHhh+sW4IOrxqD/xBHXn468zASzhncFkRmVdyqkgeZFWOGcTewdO8h+ch2PKR0Mc/WRpRKSegXFrZQIrvD4Z7jBEVmY7KoJPoKt42whYGzLK57q7urfUI33Ig853MGtjwzgt/B2mKGLrQDH1j822DziSTykeFLy5VBBwhyYJ7O4AqGVokXFUgEHUESJGhiDWm/UVa2CQDMn1JNRYThS2iioLkpLuXjUsCqQATqzkx4LzNEeM4tMJYztyGVV+sY/DmTWCbc3o1RSiYvhNzJeuR46D+EBgPeAw99HeykFsXHS0fS5ej4RWdwKXLb57ghs9u4RzAfQSOXztq1HZfCezuYleRRSPLNcj4ED3V0IusK/gxy/5GCOPWJvR1Rvg5FAsbw+ci9T8OZrS8b1xA+45/wD2GhAf5907Dur7t/U/hXP9XJ+7r6RrwL4AvGgZgOgJ/KhWM1kchRC40lm/v+9aH3diaGCoJs9g/RMI4ev33/Knp/0UfuC/ff8AKlWgUYTtDcjid8dXrnDYOMVmG1xWPvG4/A++oe17xxG+ej1PhuJRlzKDDHUaHVWn8fhWTKndofBk3E1ARlOhkH4Cu+FE3LZRtQQRpvG2nWP6VHiiuIvM8kIoWQB3mbbKP61V4PxMYe4bdz5yNIIgyYgqfdIpMY2q8jLp2HrOfD2VKXD7MOcxAUxGxIInRpnyrhnKX2Zkdw6J30UNBBYxGnKNB7qMYX2GJ71i4q3CNVYTP3kOjeY1HWNKvcK4SVVkuQde6qiAo2GU776zyn1PiyOa7BNoC5orftBPzZB05ON0JnY+O+9B8dhikzOV8wk7qxGqn0n3HpW7OEZNdWXmYkgeIHzh4jXzqri8BauKQbiFWEMQy/ytvuDGvl0oVjknpaK5JnnuEYvaXL86366co8q1PDcXae2CdZ6gke4xWMxathcQwDA5TBKmVPMbdQQfCrPCOJTddQpCv3oGuVhufAGryQtWSD3RvLd9DcChzAU6kktqYAB35Hx2oXxl7t3DvaBR5yFQ+rzK5ufdgvlk66GeoIYDhVwoHh0c6AB1BI31BBkb7kbmuMXwrFFCpvKuYktsephABKaCSc0yOczWmElwV9oXKD5NaPNPZNOXKc0xEazMR5zXoWBwzAIhg+xQJ/NAZxPODC/ympsPw6zYUez714q37RhopgxCzoJHnHOiNuwLdsKupOgnmSdz4kmT76X6jPLJFRChiUHYOwWHgQBzf/vorwLhwYXdNQ8eIIUNoeX+0rrDYcIC24GgHNo09WP41TxV5lChCwLuqgoxUuSwa6wA3AAbU7ClYvi+Ui5LlpF82wbDu7FgM8Z2JGg7p1MTNU+OXbb4f2drv3G9kO7JEB1LQ2x+adAd6a/gAiloGmw6nkB4mqfCr4RFGudUUMpRkchR3mUN84SSTHn4Uz3m10RRp3fTIbPCHCKHIUy0Dc7kyY2gEfAVV7XYHJh7YG+bKBziJ9dyaNXrrEL7MBmYg66AIpli0x7x4qOVUuKrcvPF3L+zQkZdsz7z4gLHvNKVdsKTbZguJXURMlsHMw72YajzPPwFEuC8OtjCHF3AbrgwtsaoCNJudR4UJ4gpuMcqksWhQNSSTAAA3228a1mB4M/DrC+2c5rzoHT6K5jJUHrCQzeMDqdWO+v9imlZUt8M4hcX2xcIsaAsAAJnKLSggagaRuBQ/ifAWt23uXLgBOXKSIDk6GIPzp3ka6HrW6w2NtXEKglSdJXbzjlHhG1AuN8PuMhL3n9kEIYjIXcz0I7oiNjqaa/d66X7AKMV3/ZQ7DcNLX0ujZVuHTqpCe6c0+Go5Vtkch3M5ltiJckgGMzkDqQQJ8+poH+j7H22S4QuQ2wqZJkzJ11MnMSPfOp3olxnOmEZVE3b5Kqo3ZrpJMeSTr0Wk8pS7YXFJlPC8Sv3LKXVyZrlxm+bpC5gvoFWPKd9agwFo4rEG9irgK2dEUiFZt9toBg+JjkKM8K4UbGHt2yQzKCB0LMST4wJPuBNSXMELaqoHOAObMZJJ/6mPvoLmrL+LOeOYa0VzC0tx3gSNfeSvegabdRWbwV1izOougAZFE964x8RoF00HLvE0f8A/jyCcpILfOI006acvA+NCOK3DgLedQCXZVBYlmUc8smBoPWJmpzlLW0RRSI+L4crIEG6w05lQTqWPIb+Z2rNcauBclldYjQbmr2O7UWlQ+ztsHYnVyCJ5uzDVz4QOXSKz63iv7VnGduWhPv6UMYNOwmyV7cAA7nUih2NarNm6SGuNu23l/f4UPxT602K2Az2j9FH/wDXr99/ypV3+iq0RgFnfO/5U1OFs837b6cQxH36pC583z/L/Ornb0RxC/8AeoaltnKBdyQo99JkMQf4NhyUZvrNC+7c+s+lR4vBBmuNGjFVnxUgkjppRllFq3ptbWB4mPx2/wAVWrWEy20RvorLfebf/wAqxOe3Ifx8GGRslxlLEAGM3Ia6E+FadLuN0Bv3IGxDnbzrNgqVvO2zE/5fE0Z7G8YH7tdI0/2bHSR9QnqOX+VPk5cbXgFVeyTHYa8wlrlxvvMT+NQYLAh0DT1mtRisPpI1FZ/CuLT3EOg+cPf/AH8KVGbki2qZn+J4ZlvG2Nc0Eem/qDW57KcEWyquwzOYKj8GI89v9SA1rLdvK0AwIHjroJ5aka8oNbvgJE5jLfxZWyk9V01A2HQeM0Sk5yURrj7ePl5ZDxniXsCJOs6nxVSx/wC4CgA4vdvFgils2gjYA7+sDXbuzzqPjri/jMjHuISW1001Mnloo9RRfDY5M5tWjbtlRIWGObqNTofCQRIJnUAWnN6YaShFOrZxgeHtbAe77lGrMY28NzPLX1J4FGcm42n0UA2E6E+PSfOo7Fw3cvJ3kH+AAkMB4CD5++ruPxqWAqgZm5WxrGkDN01jxNFCK/hCMk3J77OcWhb9mkSF57ZiO6D4Aan7y02Csto9wZcilVGhPeaSe6TJMKAN9PGrylbYzXnRSd2YhQT9KJ31EeSiq2I43hrerOGOsKneyjzGmY7b6THWdHD7E8n4OrVhnfO30fmryUkfExufGBSvYJWWGAOvPkeo6HeDQ/5VAAC3ZuNzJMKDzMaHnQDjfavEvcCpFkZTIXvMST1InlAjrQNQ+y1yNRZwiW1dyQlsSxY6AAEsSSdhmJM+VZjjfHAGKIhBZQe9GimcpIkkE7wYImo+AjEXmY4y7cFq3kb2TT3iNUlBsFgGDzjxoD2om24vl81y6zZhIOVI7oMaTt6RQ8YXSC32VuCkjEWyGIObQqSCO6diK1HHLftgy3HcwVAI7zAgTIzHxI3G5qn2N4CXjEPMHW2OZH1j57Dr6Uc41fs2Ye42VdToCSx0GUQNTBMTGwq4tvKki10ZTg1xluraDZszKFYCAwbVWg7btI5EEcqPcecrnB3U+cjf3xuPuHrQrs5hmTEWHIJAW8yfxd/Ko/6y3vJq92gDC4WZhLbxsOY18OZ8WroR6B7kZvsvxJbGIa43zCSpA8dVOu+xHvrSYjtPde61xFVcqZLembJm1YidMxhZMbAe/ClP2jKFmSpnoAZI8P7FWlxRsnSShOo6eI8ayTu9EdeTa4btRiFc932pgAT3VXedFA1OmvL30/ytxBZnazbOUQoBIVebE75idBvpHiapYCMhYfS1nwiB+FMoi0fGfif6Vn96S0XwQRu9tAZW1ZYMPnNdAA9yKx+J0jnWT4xjr2KuKLj5su2gAWeQVeZMeJqbDWjDMfpEn3cv78a54Cge9yJkwDtygnwAn1rTjfOVeBOX4x0WcP2WdxmKwB17x9EaR5ANXWI7OBBLWyR1QkxOxg/gZ91au8lyz3mdyo3YEhR/hYZR5iOsCrN3EhACxzLr5idx6wfca1qKMtv7PK79mJCywXmAe6B9bp7/AIUMVZbXT863HHFW2WWe5ccn72fIFPwuDwg+FU8dwpP1ebQLOpKkDvZgNcp5rzIPgaRkSi9GjFcls9B/RYsYBfvv+VKu/wBF/wC4L95vypVF0Rnmf6QR/wDdvH+M03ZVVLl22tjTxZv6D8ak7fj/AO5iPv1BwFstlj1Y/gB+VIyfpY2PYfxOPQtbWCRnDN45ZYD1A9KbF8YLB4WJkSTyyx+ZNCbmjIfGlcuCD4zWfghnJgW88IF8STXXDlUZzcUEAaT/AHodvWmZZM9J9STWp4FdsYeGewzXB9NoIH3ViF89/GntpKgFsrdnOFYx7guqosWiIhgRmB6Ju3WTHnWqscItK0kG643LQQPd81ffJqxY4nauiWuqJ+gSUH8xMFvdp51Q4nxjKAqAbxpGVZEgsF1QRB1A3HWkZGxsI2B8dP64465NttVUQNvL1rbBctjMWIyg6iIBAMAkiW+A99eeJea7fV4hhlBjTnHTTca1uuOOMPgTOpIB6CQRAgnaco8Zoca7f7GnL+mETCYW87XWYfOZokmIY66k6TMATpIBOm6wltUKgsO7dQn2mhWG72edtRr5V3Y4Rce2NB1GwI6EsQdZ1ge+mxjFwt4rmDiLgiQHTusfCQFM89d6G/rwPVX/AEarA8cVATau27sjLmIKNaJO7I+pB69QN6pcUvFAGDENM5uczMz10NBODezS6Ll4sEKgEqJ2Md4c11BMa6UTu4Y3LqWNwpMn+EHQ+9T8aK7a+jLlx8RX+Gk2xcuEl7mX5xkjMZ59BPpRnDYAQABG1Wr2FN27bQbLLHwnur/5UewuBA0GpHh/fwqlGcxDaQObCBVLNsASfIa1l+BYcPde+wYtJCBeWmp+MetabjF32rfqttlBOt15GW2vSdix6f5wxvYWyq2xcRR4NOnMmJ1PXxpjxcdIpSso8MCWrbO4ZncyfADRRJ3JmdjvFZJeF/rmMWzBFsd5+oVeXmZA981rOIcbwsHI5YgHKFVtTtMkbcvKaAdm7rq924Cy5iokaTEzt4movhtk7PQRhIGVREADTYaaD3D8RWO7dWlWz3runO2SADv3gu5Yf3G9Xf1t8urtGpOp8zPWszj3S6jF3AOuVeeuhJMdOVFjyRc00iKLRN2dv5bYzuAxUDNcliASXMAGdimxHzRrsCuIgsrAsrhp9ncSQJGuVgTsYOp5iKJcM4aqYZHb57qpM7KMoCjxgAT0M1meOY0W1uKp3uIVjaV1Yj4eldCOoKwY7egZwpczXD1y/GT/AJ02LtcuVLhuMS0kMrydS0CI2HOY09Zq3cIcSpBHUVkd8rIx+zuPOVsO2+6fmvu39elH7qTltDoJPQD8zWJxAKMHUwVMg+W1a3hmOD2s6/ObfwPMeQ/DzpOWNfJFxfgi4nf0KKogaZvyHWg/ZnFZbzdSrZfvGIHrFXuM4rIAg1J9dfzqlwjhLSHOnTwmNfODMa71o9OmtiM7VUzf8OxftEuJuMjCTOX5pEA7MYG/+gzHA8Y1yw1tj3knL4ry9NvIjpR7hzm3h7q7EL3vBRv/AErJ2LnskV01dTm12jaD1BEj+Y1tMgX/AFUYvDhC0OolDt3hrE8gdR8apYW2q3LJWc2ZyzNAaYaJgCNEOlX+H3hYuMN7ZM9Sk6lXjUAcm22ql2q4fcS61207C2wBJAkBteY0k9dDqaTlXJWjZ6XKoNxkj0D9HbD9VOX5vtbseWbSlUX6LkjAL99/yp6FFSdtnm36QGjG4gdWqtgO7aQddfUk/hVjt4ubiF4dXj+tUr18LHgDA+ApM/oNFi6/eHgD+EfnUbvsAJY6ADnVWxcZ2hRJ2AHj/pWq4VwwWhnYy53PT+Ff71pU2odjIqyHhPAwvfuQW3j6K/1PjRf2eeABp4DVvADnXajNvoOn9f6VziHcEFDGjDykrB8YAPrWblyl8hlUtCxXDjoCoJy5lUmQW+iHiIXdiQfob9YsRwlmBJ1buoCBlGYnKqoPoqskk/OMHUailgndCSrsSd2aD02002G3SiCvdaJuNAMgCAAeu3jRNx8BwnxIbHAFtoXUbGP5e7B/wyx8Zqbtxed1sWbaFiAHcCO6I7oMnmdf5RVi2r7e0uf8x/612tkD8STz8STvVe7GKaj5L5NtN+DJ/wDydxBka248IYz4DSPiaLdmsKy2pcFSzM0HQgGAJHumDVzE8Rs2xJaY5Lr8dqpJxPEXP9nbVF+s2vpO/uBoFHWtBzyuWipxXAk2syp9IqFA173QdM/tSP5aO8GW3ZUm837ZoLLBkACFXUDYD1PvqiMPdZQl281xZU5D80wZK+X4dKja0yHLbVmtjVQ5WbZ6I0zlPiPdzpnx2yOXOPE0NriOWcqjMx1LegAHgKqcTx7BCSxPRRsSdtBvUFpiQJEHp0rq3ZzGTsNvPr+VA8jEcUDbHDdO8dTqfOmxOCRRLe7qfAcyaK3CcxS2BI+cx2Xw8T+FUgzW7xYkMYABYTl6wOVRSd7ZBsLwfNq4gckG/wDMR+A/yokMIAOQVfcAPwAqNeLuPoof5f6GqmMvPe0YgL9VdB7+tRpPtkKeO4gtwG3bkqfnOdAR0UbmetUrmHBmRIiia2AK7Nvwq1KuiFjtQBaJCDSAAqjUzoqgDmTFZWzwJmcNdO3ziNlO4VfAbzzNbH9dDQXty4GXMGg7ROoOUxzH+VRJjFtiBbXKNYJJPPUnSd+ldR58TS2JSklVGR7R8IKOUECX16RkIX3AB9PCqWNwdzCgDINBFwcy2vfB6EbctI0NajH4M3lAdoIG4Hej6pJkH069TIziOHYoqOS4U6MTDARBBI+cNumw3pM88G9BJOtmeukOuZTIP9kVHwnHewuwfmNofA8j+VEEwKopAkyZ19OXlQfG2qqNS0A9Gp4fhDduZ7igrOUwZKTpmB20mfH4g/Zti0qqwEXANTsCoXOZO30I8mqlgXXClLalri3LQfMxjURkgRtrvvt0p8XxWWEqzkTooEJPQTp+Om+lFDMsca7ZWbH7jTSrQQ4mytba3bJGcBWeNxpmyg9YjUetZu/gFTuzcczItqoYk8i2VdtOfSrj8UY91LZB5l4AUdTBM+VUMQ5IEuSDJMGM2pBmN5gIN6mOc8stul+wvJGONaQlBa+QCMqLJnYTEiV1LZiO8upIJFGsTjkFvW0HBGxMqdNCpnu+4Ch/DcKRBzZdGL/ROrBVAnYE6iPEVPe7qGSNJOm3jEdTrHjHKnZpuEbiKxRUpbN72DwuTCgAGCzEeTQRtTV1+jq4xwSz9Zonpy+FNQxehzWzI8e7EYq9jLt9VTIzGJYT5+FC8V+jzHMdBb6DvilSqcVdk5MM8G7AYiyuyFzucw9B4UWXsniOYX/FtT0qRLDGTthrI0dHsviOi/4hULdksSd8v+KlSqvx4F+7I7HZjEgQoTzLD8Krv2JxRM+2Ino0D8aVKr9iKJ7jG+Q+K/3ze9p/Om+Q2KPzrxI6E/1NKlU9lE9xlqx2KdSDlUkc2afQHQelWz2bv88vrSpVTwRZPcY/ybv9F9ab5N3+i+tKlVfjwL91jHs5f6L60zcExcZUCL4giR5TsfGlSq16eBXuM6t8BxKqFRbagdCCfMkzrUJ7LYgmTlk/xUqVT8eJPcZ0vZW//D61IOy97ovrSpVX48Ce4x/kze6L60x7NX/4fWlSqfjwJ7jI7nZu+BsvqKrW+yOJY5nKiNkVtPNjzNKlV/jwRPcZYPZe/wDw+tVMR2RxB5L/AIhTUqnsRK9xg692GxXIJ/iFDcX+jzGNsE/xClSp0YJAuTLeF7F41hbS4FHswVDrcGqwAFI5bDWia9i8QohVQfzU1Khnii2Wps4bsTiiIGTU6kt+XPlpVnDdi79t86hC0RLtmOu53Gun9IpUqKC4qkDJKTtkV/sRiGIbuAggmDAMGdRtPiI3rq/2NxLKdEk6DvbA/nFKlVThy22XF8ejW9leHPYsC24EhjsQRrFNSpUSVKij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53975" y="-830263"/>
            <a:ext cx="2628900" cy="17430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1027" name="Picture 3" descr="C:\Users\Silia\Desktop\untitle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3284984"/>
            <a:ext cx="5271814" cy="29702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media.evangelizo.org/images/santibeati/T/Trasfigurazione_del_Signore/Trasfigurazione_del_Signore_G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3885"/>
          </a:xfrm>
          <a:prstGeom prst="rect">
            <a:avLst/>
          </a:prstGeom>
          <a:noFill/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348880"/>
          </a:xfrm>
        </p:spPr>
        <p:txBody>
          <a:bodyPr>
            <a:noAutofit/>
          </a:bodyPr>
          <a:lstStyle/>
          <a:p>
            <a:pPr algn="just"/>
            <a:r>
              <a:rPr lang="el-GR" sz="2800" b="1" dirty="0" smtClean="0">
                <a:solidFill>
                  <a:schemeClr val="bg1"/>
                </a:solidFill>
              </a:rPr>
              <a:t>ΑΥΤΌ ΚΑΙ ΌΛΑ ΟΣΑ ΕΙΔΑΝ ΑΚΟΥΣΑΝ ΚΑΙ ΕΝΙΩΣΑΝ ΟΙ ΤΡΕΙΣ ΜΑΘΗΤΕΣ ΣΤΟ ΘΑΒΩΡ , ΠΙΣΤΕΥΕΤΕ ΌΤΙ ΘΑ ΜΠΟΡΟΥΣΑΝ ΝΑ ΤΟΥΣ ΒΟΗΘΗΣΟΥΝ ΝΑ ΑΝΤΕΞΟΥΝ ΝΑ ΔΟΥΝ ΤΟ ΔΑΣΚΑΛΟ ΤΟΥΣ ΣΤΑΥΡΩΜΕΝΟ;;;</a:t>
            </a:r>
            <a:endParaRPr lang="el-GR" sz="2800" b="1" dirty="0">
              <a:solidFill>
                <a:schemeClr val="bg1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3200" b="1" dirty="0" smtClean="0">
                <a:solidFill>
                  <a:srgbClr val="FF0000"/>
                </a:solidFill>
              </a:rPr>
              <a:t>Σκοπός της συζήτησης ήταν να προετοιμαστούν οι μαθητές για να αντιμετωπίσουν αυτά τα γεγονότα των Παθών που έρχονταν</a:t>
            </a:r>
            <a:endParaRPr lang="el-GR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066800"/>
          </a:xfrm>
        </p:spPr>
        <p:txBody>
          <a:bodyPr/>
          <a:lstStyle/>
          <a:p>
            <a:pPr algn="ctr"/>
            <a:r>
              <a:rPr lang="el-GR" dirty="0" smtClean="0"/>
              <a:t>(2)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325112"/>
          </a:xfrm>
        </p:spPr>
        <p:txBody>
          <a:bodyPr>
            <a:normAutofit/>
          </a:bodyPr>
          <a:lstStyle/>
          <a:p>
            <a:pPr algn="just"/>
            <a:r>
              <a:rPr lang="el-GR" sz="3200" dirty="0" smtClean="0"/>
              <a:t>Οι μαθητές μέσα από το γεγονός της μεταμόρφωσης γνώρισαν την θειική δόξα του Ιησού, ενισχύθηκε η πίστη τους σε αυτόν και συνειδητοποίησαν ότι τα γεγονότα των Παθών και ο επικείμενος θάνατός του δεν ήταν αποτέλεσμα αδυναμίας άλλα μέρος του θειικού σχεδίου για την σωτηρία των ανθρώπων. </a:t>
            </a:r>
            <a:endParaRPr lang="el-GR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 descr="Αποτέλεσμα εικόνας για συνομιλια ιησου    με μωυση και ηλια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16387" name="Picture 3" descr="C:\Users\Silia\Desktop\Profitis-Ilia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764704"/>
            <a:ext cx="3264447" cy="1969032"/>
          </a:xfrm>
          <a:prstGeom prst="rect">
            <a:avLst/>
          </a:prstGeom>
          <a:noFill/>
        </p:spPr>
      </p:pic>
      <p:pic>
        <p:nvPicPr>
          <p:cNvPr id="16388" name="Picture 4" descr="C:\Users\Silia\Desktop\tranfigurat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284984"/>
            <a:ext cx="4248472" cy="2846476"/>
          </a:xfrm>
          <a:prstGeom prst="rect">
            <a:avLst/>
          </a:prstGeom>
          <a:noFill/>
        </p:spPr>
      </p:pic>
      <p:pic>
        <p:nvPicPr>
          <p:cNvPr id="16389" name="Picture 5" descr="C:\Users\Silia\Desktop\schimbarea-la-fata-1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088" y="3140968"/>
            <a:ext cx="3486150" cy="3305176"/>
          </a:xfrm>
          <a:prstGeom prst="rect">
            <a:avLst/>
          </a:prstGeom>
          <a:noFill/>
        </p:spPr>
      </p:pic>
      <p:pic>
        <p:nvPicPr>
          <p:cNvPr id="16390" name="Picture 6" descr="C:\Users\Silia\Desktop\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32040" y="764704"/>
            <a:ext cx="3960440" cy="22178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Αστικ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23</TotalTime>
  <Words>139</Words>
  <Application>Microsoft Office PowerPoint</Application>
  <PresentationFormat>Προβολή στην οθόνη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Αστικό</vt:lpstr>
      <vt:lpstr>Διαφάνεια 1</vt:lpstr>
      <vt:lpstr>ΓΙΑ ΠΟΙΟ ΘΕΜΑ ΣΥΝΟΜΙΛΗΣΕ Ο ΙΗΣΟΥΣ ΜΕ ΤΟΝ ΜΩΥΣΗ ΚΑΙ ΤΟΝ ΗΛΙΑ; </vt:lpstr>
      <vt:lpstr>ΑΥΤΌ ΚΑΙ ΌΛΑ ΟΣΑ ΕΙΔΑΝ ΑΚΟΥΣΑΝ ΚΑΙ ΕΝΙΩΣΑΝ ΟΙ ΤΡΕΙΣ ΜΑΘΗΤΕΣ ΣΤΟ ΘΑΒΩΡ , ΠΙΣΤΕΥΕΤΕ ΌΤΙ ΘΑ ΜΠΟΡΟΥΣΑΝ ΝΑ ΤΟΥΣ ΒΟΗΘΗΣΟΥΝ ΝΑ ΑΝΤΕΞΟΥΝ ΝΑ ΔΟΥΝ ΤΟ ΔΑΣΚΑΛΟ ΤΟΥΣ ΣΤΑΥΡΩΜΕΝΟ;;;</vt:lpstr>
      <vt:lpstr>(2)</vt:lpstr>
      <vt:lpstr>Διαφάνεια 5</vt:lpstr>
    </vt:vector>
  </TitlesOfParts>
  <Company>HEAVEN KILLERS RELEASE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Silia</dc:creator>
  <cp:lastModifiedBy>Silia</cp:lastModifiedBy>
  <cp:revision>4</cp:revision>
  <dcterms:created xsi:type="dcterms:W3CDTF">2016-02-25T17:16:59Z</dcterms:created>
  <dcterms:modified xsi:type="dcterms:W3CDTF">2016-02-25T17:40:26Z</dcterms:modified>
</cp:coreProperties>
</file>