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21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09442" y="3307355"/>
            <a:ext cx="7117180" cy="1470025"/>
          </a:xfrm>
        </p:spPr>
        <p:txBody>
          <a:bodyPr anchor="b"/>
          <a:lstStyle>
            <a:lvl1pPr>
              <a:defRPr sz="4000"/>
            </a:lvl1pPr>
          </a:lstStyle>
          <a:p>
            <a:r>
              <a:rPr lang="en-US" smtClean="0"/>
              <a:t>Click to edit Master title style</a:t>
            </a:r>
            <a:endParaRPr lang="en-US" dirty="0"/>
          </a:p>
        </p:txBody>
      </p:sp>
      <p:sp>
        <p:nvSpPr>
          <p:cNvPr id="3" name="Subtitle 2"/>
          <p:cNvSpPr>
            <a:spLocks noGrp="1"/>
          </p:cNvSpPr>
          <p:nvPr>
            <p:ph type="subTitle" idx="1"/>
          </p:nvPr>
        </p:nvSpPr>
        <p:spPr>
          <a:xfrm>
            <a:off x="1009442" y="4777380"/>
            <a:ext cx="7117180" cy="861420"/>
          </a:xfrm>
        </p:spPr>
        <p:txBody>
          <a:bodyPr anchor="t">
            <a:normAutofit/>
          </a:bodyPr>
          <a:lstStyle>
            <a:lvl1pPr marL="0" indent="0" algn="l">
              <a:buNone/>
              <a:defRPr sz="20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92975C3-6267-472C-9B6C-8529402CB2C5}" type="datetimeFigureOut">
              <a:rPr lang="el-GR" smtClean="0"/>
              <a:t>18/2/2016</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6F1EB700-8C1E-4252-BF60-A1F4F14B6122}" type="slidenum">
              <a:rPr lang="el-GR" smtClean="0"/>
              <a:t>‹#›</a:t>
            </a:fld>
            <a:endParaRPr lang="el-G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009443" y="1807361"/>
            <a:ext cx="7123080" cy="40514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92975C3-6267-472C-9B6C-8529402CB2C5}" type="datetimeFigureOut">
              <a:rPr lang="el-GR" smtClean="0"/>
              <a:t>18/2/2016</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6F1EB700-8C1E-4252-BF60-A1F4F14B6122}" type="slidenum">
              <a:rPr lang="el-GR" smtClean="0"/>
              <a:t>‹#›</a:t>
            </a:fld>
            <a:endParaRPr lang="el-GR"/>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1" y="675723"/>
            <a:ext cx="1472962" cy="518532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09442" y="675723"/>
            <a:ext cx="5467557" cy="518532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92975C3-6267-472C-9B6C-8529402CB2C5}" type="datetimeFigureOut">
              <a:rPr lang="el-GR" smtClean="0"/>
              <a:t>18/2/2016</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6F1EB700-8C1E-4252-BF60-A1F4F14B6122}" type="slidenum">
              <a:rPr lang="el-GR" smtClean="0"/>
              <a:t>‹#›</a:t>
            </a:fld>
            <a:endParaRPr lang="el-G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092975C3-6267-472C-9B6C-8529402CB2C5}" type="datetimeFigureOut">
              <a:rPr lang="el-GR" smtClean="0"/>
              <a:t>18/2/2016</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6F1EB700-8C1E-4252-BF60-A1F4F14B6122}" type="slidenum">
              <a:rPr lang="el-GR" smtClean="0"/>
              <a:t>‹#›</a:t>
            </a:fld>
            <a:endParaRPr lang="el-G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09443" y="3308581"/>
            <a:ext cx="7117178" cy="1468800"/>
          </a:xfrm>
        </p:spPr>
        <p:txBody>
          <a:bodyPr anchor="b"/>
          <a:lstStyle>
            <a:lvl1pPr algn="r">
              <a:defRPr sz="3200" b="0" cap="none"/>
            </a:lvl1pPr>
          </a:lstStyle>
          <a:p>
            <a:r>
              <a:rPr lang="en-US" smtClean="0"/>
              <a:t>Click to edit Master title style</a:t>
            </a:r>
            <a:endParaRPr lang="en-US"/>
          </a:p>
        </p:txBody>
      </p:sp>
      <p:sp>
        <p:nvSpPr>
          <p:cNvPr id="3" name="Text Placeholder 2"/>
          <p:cNvSpPr>
            <a:spLocks noGrp="1"/>
          </p:cNvSpPr>
          <p:nvPr>
            <p:ph type="body" idx="1"/>
          </p:nvPr>
        </p:nvSpPr>
        <p:spPr>
          <a:xfrm>
            <a:off x="1009443" y="4777381"/>
            <a:ext cx="7117178" cy="860400"/>
          </a:xfrm>
        </p:spPr>
        <p:txBody>
          <a:bodyPr anchor="t">
            <a:normAutofit/>
          </a:bodyPr>
          <a:lstStyle>
            <a:lvl1pPr marL="0" indent="0" algn="r">
              <a:buNone/>
              <a:defRPr sz="1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92975C3-6267-472C-9B6C-8529402CB2C5}" type="datetimeFigureOut">
              <a:rPr lang="el-GR" smtClean="0"/>
              <a:t>18/2/2016</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6F1EB700-8C1E-4252-BF60-A1F4F14B6122}" type="slidenum">
              <a:rPr lang="el-GR" smtClean="0"/>
              <a:t>‹#›</a:t>
            </a:fld>
            <a:endParaRPr lang="el-G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09443" y="675724"/>
            <a:ext cx="7123080" cy="924475"/>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1009442" y="1809749"/>
            <a:ext cx="3471277" cy="405130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63281" y="1809749"/>
            <a:ext cx="3469242" cy="4051302"/>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92975C3-6267-472C-9B6C-8529402CB2C5}" type="datetimeFigureOut">
              <a:rPr lang="el-GR" smtClean="0"/>
              <a:t>18/2/2016</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6F1EB700-8C1E-4252-BF60-A1F4F14B6122}" type="slidenum">
              <a:rPr lang="el-GR" smtClean="0"/>
              <a:t>‹#›</a:t>
            </a:fld>
            <a:endParaRPr lang="el-GR"/>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09442" y="1812927"/>
            <a:ext cx="3471277"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09442" y="2389189"/>
            <a:ext cx="3471277"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63280" y="1812927"/>
            <a:ext cx="3471275"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280" y="2389189"/>
            <a:ext cx="3471275"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92975C3-6267-472C-9B6C-8529402CB2C5}" type="datetimeFigureOut">
              <a:rPr lang="el-GR" smtClean="0"/>
              <a:t>18/2/2016</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6F1EB700-8C1E-4252-BF60-A1F4F14B6122}" type="slidenum">
              <a:rPr lang="el-GR" smtClean="0"/>
              <a:t>‹#›</a:t>
            </a:fld>
            <a:endParaRPr lang="el-GR"/>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92975C3-6267-472C-9B6C-8529402CB2C5}" type="datetimeFigureOut">
              <a:rPr lang="el-GR" smtClean="0"/>
              <a:t>18/2/2016</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6F1EB700-8C1E-4252-BF60-A1F4F14B6122}" type="slidenum">
              <a:rPr lang="el-GR" smtClean="0"/>
              <a:t>‹#›</a:t>
            </a:fld>
            <a:endParaRPr lang="el-G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2975C3-6267-472C-9B6C-8529402CB2C5}" type="datetimeFigureOut">
              <a:rPr lang="el-GR" smtClean="0"/>
              <a:t>18/2/2016</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6F1EB700-8C1E-4252-BF60-A1F4F14B6122}" type="slidenum">
              <a:rPr lang="el-GR" smtClean="0"/>
              <a:t>‹#›</a:t>
            </a:fld>
            <a:endParaRPr lang="el-G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2" y="446087"/>
            <a:ext cx="2660650" cy="1185861"/>
          </a:xfrm>
        </p:spPr>
        <p:txBody>
          <a:bodyPr anchor="b"/>
          <a:lstStyle>
            <a:lvl1pPr algn="l">
              <a:defRPr sz="2400" b="0"/>
            </a:lvl1pPr>
          </a:lstStyle>
          <a:p>
            <a:r>
              <a:rPr lang="en-US" smtClean="0"/>
              <a:t>Click to edit Master title style</a:t>
            </a:r>
            <a:endParaRPr lang="en-US"/>
          </a:p>
        </p:txBody>
      </p:sp>
      <p:sp>
        <p:nvSpPr>
          <p:cNvPr id="3" name="Content Placeholder 2"/>
          <p:cNvSpPr>
            <a:spLocks noGrp="1"/>
          </p:cNvSpPr>
          <p:nvPr>
            <p:ph idx="1"/>
          </p:nvPr>
        </p:nvSpPr>
        <p:spPr>
          <a:xfrm>
            <a:off x="3852654" y="446087"/>
            <a:ext cx="4279869" cy="5414963"/>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009442" y="1631949"/>
            <a:ext cx="2660650" cy="4229099"/>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92975C3-6267-472C-9B6C-8529402CB2C5}" type="datetimeFigureOut">
              <a:rPr lang="el-GR" smtClean="0"/>
              <a:t>18/2/2016</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6F1EB700-8C1E-4252-BF60-A1F4F14B6122}" type="slidenum">
              <a:rPr lang="el-GR" smtClean="0"/>
              <a:t>‹#›</a:t>
            </a:fld>
            <a:endParaRPr lang="el-GR"/>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3" y="1387058"/>
            <a:ext cx="3297953" cy="1113254"/>
          </a:xfrm>
        </p:spPr>
        <p:txBody>
          <a:bodyPr anchor="b">
            <a:normAutofit/>
          </a:bodyPr>
          <a:lstStyle>
            <a:lvl1pPr algn="l">
              <a:defRPr sz="2400" b="0"/>
            </a:lvl1pPr>
          </a:lstStyle>
          <a:p>
            <a:r>
              <a:rPr lang="en-US" smtClean="0"/>
              <a:t>Click to edit Master title style</a:t>
            </a:r>
            <a:endParaRPr lang="en-US"/>
          </a:p>
        </p:txBody>
      </p:sp>
      <p:sp>
        <p:nvSpPr>
          <p:cNvPr id="4" name="Text Placeholder 3"/>
          <p:cNvSpPr>
            <a:spLocks noGrp="1"/>
          </p:cNvSpPr>
          <p:nvPr>
            <p:ph type="body" sz="half" idx="2"/>
          </p:nvPr>
        </p:nvSpPr>
        <p:spPr>
          <a:xfrm>
            <a:off x="1009443" y="2500312"/>
            <a:ext cx="3297954" cy="2530200"/>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92975C3-6267-472C-9B6C-8529402CB2C5}" type="datetimeFigureOut">
              <a:rPr lang="el-GR" smtClean="0"/>
              <a:t>18/2/2016</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6F1EB700-8C1E-4252-BF60-A1F4F14B6122}" type="slidenum">
              <a:rPr lang="el-GR" smtClean="0"/>
              <a:t>‹#›</a:t>
            </a:fld>
            <a:endParaRPr lang="el-GR"/>
          </a:p>
        </p:txBody>
      </p:sp>
      <p:grpSp>
        <p:nvGrpSpPr>
          <p:cNvPr id="16" name="Group 15"/>
          <p:cNvGrpSpPr/>
          <p:nvPr/>
        </p:nvGrpSpPr>
        <p:grpSpPr>
          <a:xfrm>
            <a:off x="4516154" y="994387"/>
            <a:ext cx="1847138" cy="1530439"/>
            <a:chOff x="4718762" y="993075"/>
            <a:chExt cx="1847138" cy="1530439"/>
          </a:xfrm>
        </p:grpSpPr>
        <p:sp>
          <p:nvSpPr>
            <p:cNvPr id="32" name="Oval 31"/>
            <p:cNvSpPr/>
            <p:nvPr/>
          </p:nvSpPr>
          <p:spPr>
            <a:xfrm>
              <a:off x="5479247" y="1436861"/>
              <a:ext cx="1086653" cy="1086653"/>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Oval 32"/>
            <p:cNvSpPr/>
            <p:nvPr/>
          </p:nvSpPr>
          <p:spPr>
            <a:xfrm>
              <a:off x="5650541" y="1411791"/>
              <a:ext cx="830365" cy="830365"/>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Oval 28"/>
            <p:cNvSpPr/>
            <p:nvPr/>
          </p:nvSpPr>
          <p:spPr>
            <a:xfrm>
              <a:off x="5256184" y="1894454"/>
              <a:ext cx="602364" cy="602364"/>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Oval 30"/>
            <p:cNvSpPr/>
            <p:nvPr/>
          </p:nvSpPr>
          <p:spPr>
            <a:xfrm>
              <a:off x="5424145" y="1811313"/>
              <a:ext cx="489588" cy="489588"/>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p:cNvSpPr/>
            <p:nvPr/>
          </p:nvSpPr>
          <p:spPr>
            <a:xfrm>
              <a:off x="4718762" y="2083426"/>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Oval 29"/>
            <p:cNvSpPr/>
            <p:nvPr/>
          </p:nvSpPr>
          <p:spPr>
            <a:xfrm>
              <a:off x="6132091" y="993075"/>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Oval 33"/>
            <p:cNvSpPr/>
            <p:nvPr/>
          </p:nvSpPr>
          <p:spPr>
            <a:xfrm>
              <a:off x="5059596" y="1894454"/>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Oval 34"/>
            <p:cNvSpPr/>
            <p:nvPr/>
          </p:nvSpPr>
          <p:spPr>
            <a:xfrm>
              <a:off x="6148801" y="1060593"/>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8" name="Picture Placeholder 17"/>
          <p:cNvSpPr>
            <a:spLocks noGrp="1"/>
          </p:cNvSpPr>
          <p:nvPr>
            <p:ph type="pic" sz="quarter" idx="14"/>
          </p:nvPr>
        </p:nvSpPr>
        <p:spPr>
          <a:xfrm>
            <a:off x="4674192" y="1601512"/>
            <a:ext cx="3429000" cy="3429000"/>
          </a:xfrm>
          <a:prstGeom prst="ellipse">
            <a:avLst/>
          </a:prstGeom>
          <a:ln w="76200">
            <a:solidFill>
              <a:schemeClr val="tx2">
                <a:lumMod val="75000"/>
              </a:schemeClr>
            </a:solidFill>
          </a:ln>
        </p:spPr>
        <p:txBody>
          <a:bodyPr/>
          <a:lstStyle/>
          <a:p>
            <a:r>
              <a:rPr lang="en-US" smtClean="0"/>
              <a:t>Click icon to add picture</a:t>
            </a:r>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56" name="Oval 55"/>
          <p:cNvSpPr>
            <a:spLocks noChangeAspect="1"/>
          </p:cNvSpPr>
          <p:nvPr/>
        </p:nvSpPr>
        <p:spPr>
          <a:xfrm>
            <a:off x="-69625" y="4042576"/>
            <a:ext cx="1743945" cy="1909234"/>
          </a:xfrm>
          <a:custGeom>
            <a:avLst/>
            <a:gdLst/>
            <a:ahLst/>
            <a:cxnLst/>
            <a:rect l="l" t="t" r="r" b="b"/>
            <a:pathLst>
              <a:path w="1743945" h="1909234">
                <a:moveTo>
                  <a:pt x="789328" y="0"/>
                </a:moveTo>
                <a:cubicBezTo>
                  <a:pt x="1316548" y="0"/>
                  <a:pt x="1743945" y="427397"/>
                  <a:pt x="1743945" y="954617"/>
                </a:cubicBezTo>
                <a:cubicBezTo>
                  <a:pt x="1743945" y="1481837"/>
                  <a:pt x="1316548" y="1909234"/>
                  <a:pt x="789328" y="1909234"/>
                </a:cubicBezTo>
                <a:cubicBezTo>
                  <a:pt x="461080" y="1909234"/>
                  <a:pt x="171527" y="1743562"/>
                  <a:pt x="0" y="1491086"/>
                </a:cubicBezTo>
                <a:lnTo>
                  <a:pt x="0" y="418149"/>
                </a:lnTo>
                <a:cubicBezTo>
                  <a:pt x="171527" y="165673"/>
                  <a:pt x="461080" y="0"/>
                  <a:pt x="789328" y="0"/>
                </a:cubicBezTo>
                <a:close/>
              </a:path>
            </a:pathLst>
          </a:cu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3" name="Oval 52"/>
          <p:cNvSpPr>
            <a:spLocks noChangeAspect="1"/>
          </p:cNvSpPr>
          <p:nvPr/>
        </p:nvSpPr>
        <p:spPr>
          <a:xfrm>
            <a:off x="520638" y="1095310"/>
            <a:ext cx="1909233" cy="1909233"/>
          </a:xfrm>
          <a:prstGeom prst="ellipse">
            <a:avLst/>
          </a:pr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2" name="Oval 51"/>
          <p:cNvSpPr>
            <a:spLocks noChangeAspect="1"/>
          </p:cNvSpPr>
          <p:nvPr/>
        </p:nvSpPr>
        <p:spPr>
          <a:xfrm>
            <a:off x="1878729" y="282933"/>
            <a:ext cx="1909233" cy="1909233"/>
          </a:xfrm>
          <a:prstGeom prst="ellipse">
            <a:avLst/>
          </a:pr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4" name="Oval 53"/>
          <p:cNvSpPr>
            <a:spLocks noChangeAspect="1"/>
          </p:cNvSpPr>
          <p:nvPr/>
        </p:nvSpPr>
        <p:spPr>
          <a:xfrm>
            <a:off x="520637" y="5729135"/>
            <a:ext cx="1909234" cy="1193756"/>
          </a:xfrm>
          <a:custGeom>
            <a:avLst/>
            <a:gdLst/>
            <a:ahLst/>
            <a:cxnLst/>
            <a:rect l="l" t="t" r="r" b="b"/>
            <a:pathLst>
              <a:path w="1909234" h="1193756">
                <a:moveTo>
                  <a:pt x="954617" y="0"/>
                </a:moveTo>
                <a:cubicBezTo>
                  <a:pt x="1481837" y="0"/>
                  <a:pt x="1909234" y="427397"/>
                  <a:pt x="1909234" y="954617"/>
                </a:cubicBezTo>
                <a:cubicBezTo>
                  <a:pt x="1909234" y="1037305"/>
                  <a:pt x="1898721" y="1117537"/>
                  <a:pt x="1877819" y="1193756"/>
                </a:cubicBezTo>
                <a:lnTo>
                  <a:pt x="31415" y="1193756"/>
                </a:lnTo>
                <a:cubicBezTo>
                  <a:pt x="10513" y="1117537"/>
                  <a:pt x="0" y="1037305"/>
                  <a:pt x="0" y="954617"/>
                </a:cubicBezTo>
                <a:cubicBezTo>
                  <a:pt x="0" y="427397"/>
                  <a:pt x="427397" y="0"/>
                  <a:pt x="954617" y="0"/>
                </a:cubicBezTo>
                <a:close/>
              </a:path>
            </a:pathLst>
          </a:custGeom>
          <a:solidFill>
            <a:schemeClr val="tx2">
              <a:lumMod val="75000"/>
              <a:alpha val="16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0" name="Oval 129"/>
          <p:cNvSpPr>
            <a:spLocks noChangeAspect="1"/>
          </p:cNvSpPr>
          <p:nvPr/>
        </p:nvSpPr>
        <p:spPr>
          <a:xfrm>
            <a:off x="-46711" y="-61709"/>
            <a:ext cx="1449107" cy="1677064"/>
          </a:xfrm>
          <a:custGeom>
            <a:avLst/>
            <a:gdLst/>
            <a:ahLst/>
            <a:cxnLst/>
            <a:rect l="l" t="t" r="r" b="b"/>
            <a:pathLst>
              <a:path w="1449107" h="1677064">
                <a:moveTo>
                  <a:pt x="0" y="0"/>
                </a:moveTo>
                <a:lnTo>
                  <a:pt x="1112019" y="0"/>
                </a:lnTo>
                <a:cubicBezTo>
                  <a:pt x="1319407" y="171874"/>
                  <a:pt x="1449107" y="432014"/>
                  <a:pt x="1449107" y="722447"/>
                </a:cubicBezTo>
                <a:cubicBezTo>
                  <a:pt x="1449107" y="1249667"/>
                  <a:pt x="1021710" y="1677064"/>
                  <a:pt x="494490" y="1677064"/>
                </a:cubicBezTo>
                <a:cubicBezTo>
                  <a:pt x="313232" y="1677064"/>
                  <a:pt x="143772" y="1626546"/>
                  <a:pt x="0" y="1537872"/>
                </a:cubicBezTo>
                <a:close/>
              </a:path>
            </a:pathLst>
          </a:custGeom>
          <a:solidFill>
            <a:schemeClr val="tx2">
              <a:lumMod val="75000"/>
              <a:alpha val="14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1" name="Oval 130"/>
          <p:cNvSpPr>
            <a:spLocks noChangeAspect="1"/>
          </p:cNvSpPr>
          <p:nvPr/>
        </p:nvSpPr>
        <p:spPr>
          <a:xfrm>
            <a:off x="924113" y="-161623"/>
            <a:ext cx="1909233" cy="1909233"/>
          </a:xfrm>
          <a:prstGeom prst="ellipse">
            <a:avLst/>
          </a:prstGeom>
          <a:solidFill>
            <a:schemeClr val="tx2">
              <a:lumMod val="75000"/>
              <a:alpha val="2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2" name="Oval 131"/>
          <p:cNvSpPr>
            <a:spLocks noChangeAspect="1"/>
          </p:cNvSpPr>
          <p:nvPr/>
        </p:nvSpPr>
        <p:spPr>
          <a:xfrm>
            <a:off x="0" y="660738"/>
            <a:ext cx="1909233" cy="1909233"/>
          </a:xfrm>
          <a:prstGeom prst="ellipse">
            <a:avLst/>
          </a:prstGeom>
          <a:solidFill>
            <a:schemeClr val="tx2">
              <a:lumMod val="75000"/>
              <a:alpha val="1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3" name="Oval 132"/>
          <p:cNvSpPr>
            <a:spLocks noChangeAspect="1"/>
          </p:cNvSpPr>
          <p:nvPr/>
        </p:nvSpPr>
        <p:spPr>
          <a:xfrm>
            <a:off x="7497531" y="-61709"/>
            <a:ext cx="1694467" cy="1677064"/>
          </a:xfrm>
          <a:custGeom>
            <a:avLst/>
            <a:gdLst/>
            <a:ahLst/>
            <a:cxnLst/>
            <a:rect l="l" t="t" r="r" b="b"/>
            <a:pathLst>
              <a:path w="1694467" h="1677064">
                <a:moveTo>
                  <a:pt x="337088" y="0"/>
                </a:moveTo>
                <a:lnTo>
                  <a:pt x="1573463" y="0"/>
                </a:lnTo>
                <a:cubicBezTo>
                  <a:pt x="1618202" y="37449"/>
                  <a:pt x="1658454" y="79950"/>
                  <a:pt x="1694467" y="126010"/>
                </a:cubicBezTo>
                <a:lnTo>
                  <a:pt x="1694467" y="1318884"/>
                </a:lnTo>
                <a:cubicBezTo>
                  <a:pt x="1522840" y="1538397"/>
                  <a:pt x="1254922" y="1677064"/>
                  <a:pt x="954617" y="1677064"/>
                </a:cubicBezTo>
                <a:cubicBezTo>
                  <a:pt x="427397" y="1677064"/>
                  <a:pt x="0" y="1249667"/>
                  <a:pt x="0" y="722447"/>
                </a:cubicBezTo>
                <a:cubicBezTo>
                  <a:pt x="0" y="432014"/>
                  <a:pt x="129700" y="171874"/>
                  <a:pt x="337088" y="0"/>
                </a:cubicBezTo>
                <a:close/>
              </a:path>
            </a:pathLst>
          </a:custGeom>
          <a:solidFill>
            <a:schemeClr val="accent3">
              <a:lumMod val="60000"/>
              <a:lumOff val="40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4" name="Oval 133"/>
          <p:cNvSpPr>
            <a:spLocks noChangeAspect="1"/>
          </p:cNvSpPr>
          <p:nvPr/>
        </p:nvSpPr>
        <p:spPr>
          <a:xfrm>
            <a:off x="6117502" y="-61708"/>
            <a:ext cx="1909234" cy="1705448"/>
          </a:xfrm>
          <a:custGeom>
            <a:avLst/>
            <a:gdLst/>
            <a:ahLst/>
            <a:cxnLst/>
            <a:rect l="l" t="t" r="r" b="b"/>
            <a:pathLst>
              <a:path w="1909234" h="1705448">
                <a:moveTo>
                  <a:pt x="371490" y="0"/>
                </a:moveTo>
                <a:lnTo>
                  <a:pt x="1537745" y="0"/>
                </a:lnTo>
                <a:cubicBezTo>
                  <a:pt x="1764760" y="171517"/>
                  <a:pt x="1909234" y="444302"/>
                  <a:pt x="1909234" y="750831"/>
                </a:cubicBezTo>
                <a:cubicBezTo>
                  <a:pt x="1909234" y="1278051"/>
                  <a:pt x="1481837" y="1705448"/>
                  <a:pt x="954617" y="1705448"/>
                </a:cubicBezTo>
                <a:cubicBezTo>
                  <a:pt x="427397" y="1705448"/>
                  <a:pt x="0" y="1278051"/>
                  <a:pt x="0" y="750831"/>
                </a:cubicBezTo>
                <a:cubicBezTo>
                  <a:pt x="0" y="444302"/>
                  <a:pt x="144474" y="171517"/>
                  <a:pt x="371490" y="0"/>
                </a:cubicBezTo>
                <a:close/>
              </a:path>
            </a:pathLst>
          </a:cu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5" name="Oval 134"/>
          <p:cNvSpPr>
            <a:spLocks noChangeAspect="1"/>
          </p:cNvSpPr>
          <p:nvPr/>
        </p:nvSpPr>
        <p:spPr>
          <a:xfrm>
            <a:off x="7494454" y="1095309"/>
            <a:ext cx="1697544" cy="1909234"/>
          </a:xfrm>
          <a:custGeom>
            <a:avLst/>
            <a:gdLst/>
            <a:ahLst/>
            <a:cxnLst/>
            <a:rect l="l" t="t" r="r" b="b"/>
            <a:pathLst>
              <a:path w="1697544" h="1909234">
                <a:moveTo>
                  <a:pt x="954617" y="0"/>
                </a:moveTo>
                <a:cubicBezTo>
                  <a:pt x="1256666" y="0"/>
                  <a:pt x="1525952" y="140283"/>
                  <a:pt x="1697544" y="361910"/>
                </a:cubicBezTo>
                <a:lnTo>
                  <a:pt x="1697544" y="1547324"/>
                </a:lnTo>
                <a:cubicBezTo>
                  <a:pt x="1525952" y="1768951"/>
                  <a:pt x="1256666" y="1909234"/>
                  <a:pt x="954617" y="1909234"/>
                </a:cubicBezTo>
                <a:cubicBezTo>
                  <a:pt x="427397" y="1909234"/>
                  <a:pt x="0" y="1481837"/>
                  <a:pt x="0" y="954617"/>
                </a:cubicBezTo>
                <a:cubicBezTo>
                  <a:pt x="0" y="427397"/>
                  <a:pt x="427397" y="0"/>
                  <a:pt x="954617" y="0"/>
                </a:cubicBezTo>
                <a:close/>
              </a:path>
            </a:pathLst>
          </a:custGeom>
          <a:solidFill>
            <a:schemeClr val="tx2">
              <a:lumMod val="75000"/>
              <a:alpha val="1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6" name="Oval 135"/>
          <p:cNvSpPr>
            <a:spLocks noChangeAspect="1"/>
          </p:cNvSpPr>
          <p:nvPr/>
        </p:nvSpPr>
        <p:spPr>
          <a:xfrm>
            <a:off x="8056674" y="5140346"/>
            <a:ext cx="1137194" cy="1759729"/>
          </a:xfrm>
          <a:custGeom>
            <a:avLst/>
            <a:gdLst/>
            <a:ahLst/>
            <a:cxnLst/>
            <a:rect l="l" t="t" r="r" b="b"/>
            <a:pathLst>
              <a:path w="1137194" h="1759729">
                <a:moveTo>
                  <a:pt x="954617" y="0"/>
                </a:moveTo>
                <a:cubicBezTo>
                  <a:pt x="1017088" y="0"/>
                  <a:pt x="1078157" y="6001"/>
                  <a:pt x="1137194" y="17897"/>
                </a:cubicBezTo>
                <a:lnTo>
                  <a:pt x="1137194" y="1759729"/>
                </a:lnTo>
                <a:lnTo>
                  <a:pt x="443151" y="1759729"/>
                </a:lnTo>
                <a:cubicBezTo>
                  <a:pt x="176544" y="1591075"/>
                  <a:pt x="0" y="1293463"/>
                  <a:pt x="0" y="954617"/>
                </a:cubicBezTo>
                <a:cubicBezTo>
                  <a:pt x="0" y="427397"/>
                  <a:pt x="427397" y="0"/>
                  <a:pt x="954617" y="0"/>
                </a:cubicBezTo>
                <a:close/>
              </a:path>
            </a:pathLst>
          </a:custGeom>
          <a:solidFill>
            <a:schemeClr val="tx2">
              <a:lumMod val="75000"/>
              <a:alpha val="16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7" name="Oval 136"/>
          <p:cNvSpPr>
            <a:spLocks noChangeAspect="1"/>
          </p:cNvSpPr>
          <p:nvPr/>
        </p:nvSpPr>
        <p:spPr>
          <a:xfrm>
            <a:off x="6661711" y="4362912"/>
            <a:ext cx="1909233" cy="1909233"/>
          </a:xfrm>
          <a:prstGeom prst="ellipse">
            <a:avLst/>
          </a:prstGeom>
          <a:solidFill>
            <a:schemeClr val="tx2">
              <a:lumMod val="75000"/>
              <a:alpha val="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8" name="Oval 137"/>
          <p:cNvSpPr>
            <a:spLocks noChangeAspect="1"/>
          </p:cNvSpPr>
          <p:nvPr/>
        </p:nvSpPr>
        <p:spPr>
          <a:xfrm>
            <a:off x="-69625" y="4948766"/>
            <a:ext cx="1353860" cy="1909234"/>
          </a:xfrm>
          <a:custGeom>
            <a:avLst/>
            <a:gdLst/>
            <a:ahLst/>
            <a:cxnLst/>
            <a:rect l="l" t="t" r="r" b="b"/>
            <a:pathLst>
              <a:path w="1353860" h="1909234">
                <a:moveTo>
                  <a:pt x="399243" y="0"/>
                </a:moveTo>
                <a:cubicBezTo>
                  <a:pt x="926463" y="0"/>
                  <a:pt x="1353860" y="427397"/>
                  <a:pt x="1353860" y="954617"/>
                </a:cubicBezTo>
                <a:cubicBezTo>
                  <a:pt x="1353860" y="1481837"/>
                  <a:pt x="926463" y="1909234"/>
                  <a:pt x="399243" y="1909234"/>
                </a:cubicBezTo>
                <a:cubicBezTo>
                  <a:pt x="256544" y="1909234"/>
                  <a:pt x="121158" y="1877924"/>
                  <a:pt x="0" y="1820890"/>
                </a:cubicBezTo>
                <a:lnTo>
                  <a:pt x="0" y="88345"/>
                </a:lnTo>
                <a:cubicBezTo>
                  <a:pt x="121158" y="31311"/>
                  <a:pt x="256544" y="0"/>
                  <a:pt x="399243" y="0"/>
                </a:cubicBezTo>
                <a:close/>
              </a:path>
            </a:pathLst>
          </a:custGeom>
          <a:solidFill>
            <a:schemeClr val="tx2">
              <a:lumMod val="75000"/>
              <a:alpha val="16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9" name="Oval 138"/>
          <p:cNvSpPr>
            <a:spLocks noChangeAspect="1"/>
          </p:cNvSpPr>
          <p:nvPr/>
        </p:nvSpPr>
        <p:spPr>
          <a:xfrm>
            <a:off x="708471" y="4790336"/>
            <a:ext cx="1909233" cy="1909233"/>
          </a:xfrm>
          <a:prstGeom prst="ellipse">
            <a:avLst/>
          </a:pr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40" name="Oval 139"/>
          <p:cNvSpPr>
            <a:spLocks noChangeAspect="1"/>
          </p:cNvSpPr>
          <p:nvPr/>
        </p:nvSpPr>
        <p:spPr>
          <a:xfrm>
            <a:off x="6117503" y="783988"/>
            <a:ext cx="1909233" cy="1909233"/>
          </a:xfrm>
          <a:prstGeom prst="ellipse">
            <a:avLst/>
          </a:prstGeom>
          <a:solidFill>
            <a:schemeClr val="tx2">
              <a:lumMod val="75000"/>
              <a:alpha val="1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41" name="Oval 140"/>
          <p:cNvSpPr>
            <a:spLocks noChangeAspect="1"/>
          </p:cNvSpPr>
          <p:nvPr/>
        </p:nvSpPr>
        <p:spPr>
          <a:xfrm>
            <a:off x="6459053" y="5140346"/>
            <a:ext cx="1909233" cy="1909233"/>
          </a:xfrm>
          <a:prstGeom prst="ellipse">
            <a:avLst/>
          </a:pr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18" name="Oval 117"/>
          <p:cNvSpPr>
            <a:spLocks noChangeAspect="1"/>
          </p:cNvSpPr>
          <p:nvPr/>
        </p:nvSpPr>
        <p:spPr>
          <a:xfrm>
            <a:off x="8398204" y="597861"/>
            <a:ext cx="793794" cy="1252918"/>
          </a:xfrm>
          <a:custGeom>
            <a:avLst/>
            <a:gdLst/>
            <a:ahLst/>
            <a:cxnLst/>
            <a:rect l="l" t="t" r="r" b="b"/>
            <a:pathLst>
              <a:path w="793794" h="1252918">
                <a:moveTo>
                  <a:pt x="626459" y="0"/>
                </a:moveTo>
                <a:cubicBezTo>
                  <a:pt x="684682" y="0"/>
                  <a:pt x="741049" y="7943"/>
                  <a:pt x="793794" y="25480"/>
                </a:cubicBezTo>
                <a:lnTo>
                  <a:pt x="793794" y="1227438"/>
                </a:lnTo>
                <a:cubicBezTo>
                  <a:pt x="741049" y="1244975"/>
                  <a:pt x="684682" y="1252918"/>
                  <a:pt x="626459" y="1252918"/>
                </a:cubicBezTo>
                <a:cubicBezTo>
                  <a:pt x="280475" y="1252918"/>
                  <a:pt x="0" y="972443"/>
                  <a:pt x="0" y="626459"/>
                </a:cubicBezTo>
                <a:cubicBezTo>
                  <a:pt x="0" y="280475"/>
                  <a:pt x="280475" y="0"/>
                  <a:pt x="626459" y="0"/>
                </a:cubicBez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9" name="Oval 118"/>
          <p:cNvSpPr>
            <a:spLocks noChangeAspect="1"/>
          </p:cNvSpPr>
          <p:nvPr/>
        </p:nvSpPr>
        <p:spPr>
          <a:xfrm>
            <a:off x="6350100" y="206512"/>
            <a:ext cx="1041276" cy="1041276"/>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0" name="Oval 119"/>
          <p:cNvSpPr>
            <a:spLocks noChangeAspect="1"/>
          </p:cNvSpPr>
          <p:nvPr/>
        </p:nvSpPr>
        <p:spPr>
          <a:xfrm>
            <a:off x="6872127" y="1450645"/>
            <a:ext cx="1218253" cy="1218253"/>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1" name="Oval 120"/>
          <p:cNvSpPr>
            <a:spLocks noChangeAspect="1"/>
          </p:cNvSpPr>
          <p:nvPr/>
        </p:nvSpPr>
        <p:spPr>
          <a:xfrm>
            <a:off x="7219068" y="2049927"/>
            <a:ext cx="1041276" cy="1041276"/>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2" name="Oval 121"/>
          <p:cNvSpPr>
            <a:spLocks noChangeAspect="1"/>
          </p:cNvSpPr>
          <p:nvPr/>
        </p:nvSpPr>
        <p:spPr>
          <a:xfrm>
            <a:off x="7749416" y="2661634"/>
            <a:ext cx="721308" cy="721308"/>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3" name="Oval 122"/>
          <p:cNvSpPr>
            <a:spLocks noChangeAspect="1"/>
          </p:cNvSpPr>
          <p:nvPr/>
        </p:nvSpPr>
        <p:spPr>
          <a:xfrm>
            <a:off x="685054" y="-100976"/>
            <a:ext cx="1193676" cy="697815"/>
          </a:xfrm>
          <a:custGeom>
            <a:avLst/>
            <a:gdLst/>
            <a:ahLst/>
            <a:cxnLst/>
            <a:rect l="l" t="t" r="r" b="b"/>
            <a:pathLst>
              <a:path w="1193676" h="697815">
                <a:moveTo>
                  <a:pt x="10179" y="0"/>
                </a:moveTo>
                <a:lnTo>
                  <a:pt x="1183497" y="0"/>
                </a:lnTo>
                <a:cubicBezTo>
                  <a:pt x="1190746" y="32633"/>
                  <a:pt x="1193676" y="66463"/>
                  <a:pt x="1193676" y="100977"/>
                </a:cubicBezTo>
                <a:cubicBezTo>
                  <a:pt x="1193676" y="430602"/>
                  <a:pt x="926463" y="697815"/>
                  <a:pt x="596838" y="697815"/>
                </a:cubicBezTo>
                <a:cubicBezTo>
                  <a:pt x="267213" y="697815"/>
                  <a:pt x="0" y="430602"/>
                  <a:pt x="0" y="100977"/>
                </a:cubicBez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4" name="Oval 123"/>
          <p:cNvSpPr>
            <a:spLocks noChangeAspect="1"/>
          </p:cNvSpPr>
          <p:nvPr/>
        </p:nvSpPr>
        <p:spPr>
          <a:xfrm>
            <a:off x="1502638" y="-100976"/>
            <a:ext cx="1029028" cy="459889"/>
          </a:xfrm>
          <a:custGeom>
            <a:avLst/>
            <a:gdLst/>
            <a:ahLst/>
            <a:cxnLst/>
            <a:rect l="l" t="t" r="r" b="b"/>
            <a:pathLst>
              <a:path w="1029028" h="459889">
                <a:moveTo>
                  <a:pt x="0" y="0"/>
                </a:moveTo>
                <a:lnTo>
                  <a:pt x="1029028" y="0"/>
                </a:lnTo>
                <a:cubicBezTo>
                  <a:pt x="1001386" y="259074"/>
                  <a:pt x="781401" y="459889"/>
                  <a:pt x="514514" y="459889"/>
                </a:cubicBezTo>
                <a:cubicBezTo>
                  <a:pt x="247627" y="459889"/>
                  <a:pt x="27642" y="259074"/>
                  <a:pt x="0" y="0"/>
                </a:cubicBez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5" name="Oval 124"/>
          <p:cNvSpPr>
            <a:spLocks noChangeAspect="1"/>
          </p:cNvSpPr>
          <p:nvPr/>
        </p:nvSpPr>
        <p:spPr>
          <a:xfrm>
            <a:off x="-69624" y="-100976"/>
            <a:ext cx="590263" cy="612289"/>
          </a:xfrm>
          <a:custGeom>
            <a:avLst/>
            <a:gdLst/>
            <a:ahLst/>
            <a:cxnLst/>
            <a:rect l="l" t="t" r="r" b="b"/>
            <a:pathLst>
              <a:path w="590263" h="612289">
                <a:moveTo>
                  <a:pt x="0" y="0"/>
                </a:moveTo>
                <a:lnTo>
                  <a:pt x="581024" y="0"/>
                </a:lnTo>
                <a:cubicBezTo>
                  <a:pt x="587493" y="29611"/>
                  <a:pt x="590263" y="60308"/>
                  <a:pt x="590263" y="91651"/>
                </a:cubicBezTo>
                <a:cubicBezTo>
                  <a:pt x="590263" y="379191"/>
                  <a:pt x="357165" y="612289"/>
                  <a:pt x="69625" y="612289"/>
                </a:cubicBezTo>
                <a:lnTo>
                  <a:pt x="0" y="605270"/>
                </a:ln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6" name="Oval 125"/>
          <p:cNvSpPr>
            <a:spLocks noChangeAspect="1"/>
          </p:cNvSpPr>
          <p:nvPr/>
        </p:nvSpPr>
        <p:spPr>
          <a:xfrm>
            <a:off x="277432" y="4321783"/>
            <a:ext cx="1396887" cy="1396887"/>
          </a:xfrm>
          <a:prstGeom prst="ellipse">
            <a:avLst/>
          </a:pr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7" name="Oval 126"/>
          <p:cNvSpPr>
            <a:spLocks noChangeAspect="1"/>
          </p:cNvSpPr>
          <p:nvPr/>
        </p:nvSpPr>
        <p:spPr>
          <a:xfrm>
            <a:off x="5792131" y="6489965"/>
            <a:ext cx="1115939" cy="443769"/>
          </a:xfrm>
          <a:custGeom>
            <a:avLst/>
            <a:gdLst/>
            <a:ahLst/>
            <a:cxnLst/>
            <a:rect l="l" t="t" r="r" b="b"/>
            <a:pathLst>
              <a:path w="1115939" h="443769">
                <a:moveTo>
                  <a:pt x="557969" y="0"/>
                </a:moveTo>
                <a:cubicBezTo>
                  <a:pt x="830120" y="0"/>
                  <a:pt x="1058049" y="189335"/>
                  <a:pt x="1115939" y="443769"/>
                </a:cubicBezTo>
                <a:lnTo>
                  <a:pt x="0" y="443769"/>
                </a:lnTo>
                <a:cubicBezTo>
                  <a:pt x="57889" y="189335"/>
                  <a:pt x="285818" y="0"/>
                  <a:pt x="557969" y="0"/>
                </a:cubicBezTo>
                <a:close/>
              </a:path>
            </a:pathLst>
          </a:cu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8" name="Oval 127"/>
          <p:cNvSpPr>
            <a:spLocks noChangeAspect="1"/>
          </p:cNvSpPr>
          <p:nvPr/>
        </p:nvSpPr>
        <p:spPr>
          <a:xfrm>
            <a:off x="6127999" y="6408840"/>
            <a:ext cx="1237019" cy="524894"/>
          </a:xfrm>
          <a:custGeom>
            <a:avLst/>
            <a:gdLst/>
            <a:ahLst/>
            <a:cxnLst/>
            <a:rect l="l" t="t" r="r" b="b"/>
            <a:pathLst>
              <a:path w="1237019" h="524894">
                <a:moveTo>
                  <a:pt x="618509" y="0"/>
                </a:moveTo>
                <a:cubicBezTo>
                  <a:pt x="930325" y="0"/>
                  <a:pt x="1189147" y="226891"/>
                  <a:pt x="1237019" y="524894"/>
                </a:cubicBezTo>
                <a:lnTo>
                  <a:pt x="0" y="524894"/>
                </a:lnTo>
                <a:cubicBezTo>
                  <a:pt x="47872" y="226891"/>
                  <a:pt x="306694" y="0"/>
                  <a:pt x="618509" y="0"/>
                </a:cubicBezTo>
                <a:close/>
              </a:path>
            </a:pathLst>
          </a:cu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9" name="Oval 128"/>
          <p:cNvSpPr>
            <a:spLocks noChangeAspect="1"/>
          </p:cNvSpPr>
          <p:nvPr/>
        </p:nvSpPr>
        <p:spPr>
          <a:xfrm>
            <a:off x="7577655" y="6408841"/>
            <a:ext cx="1211408" cy="524893"/>
          </a:xfrm>
          <a:custGeom>
            <a:avLst/>
            <a:gdLst/>
            <a:ahLst/>
            <a:cxnLst/>
            <a:rect l="l" t="t" r="r" b="b"/>
            <a:pathLst>
              <a:path w="1211408" h="524893">
                <a:moveTo>
                  <a:pt x="605704" y="0"/>
                </a:moveTo>
                <a:cubicBezTo>
                  <a:pt x="914574" y="0"/>
                  <a:pt x="1170243" y="227782"/>
                  <a:pt x="1211408" y="524893"/>
                </a:cubicBezTo>
                <a:lnTo>
                  <a:pt x="0" y="524893"/>
                </a:lnTo>
                <a:cubicBezTo>
                  <a:pt x="41165" y="227782"/>
                  <a:pt x="296834" y="0"/>
                  <a:pt x="605704" y="0"/>
                </a:cubicBezTo>
                <a:close/>
              </a:path>
            </a:pathLst>
          </a:cu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97" name="Oval 96"/>
          <p:cNvSpPr>
            <a:spLocks noChangeAspect="1"/>
          </p:cNvSpPr>
          <p:nvPr/>
        </p:nvSpPr>
        <p:spPr>
          <a:xfrm>
            <a:off x="11073" y="4941986"/>
            <a:ext cx="611230" cy="611230"/>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98" name="Oval 97"/>
          <p:cNvSpPr>
            <a:spLocks noChangeAspect="1"/>
          </p:cNvSpPr>
          <p:nvPr/>
        </p:nvSpPr>
        <p:spPr>
          <a:xfrm>
            <a:off x="-69625" y="6172569"/>
            <a:ext cx="778097" cy="750322"/>
          </a:xfrm>
          <a:custGeom>
            <a:avLst/>
            <a:gdLst/>
            <a:ahLst/>
            <a:cxnLst/>
            <a:rect l="l" t="t" r="r" b="b"/>
            <a:pathLst>
              <a:path w="778097" h="750322">
                <a:moveTo>
                  <a:pt x="261411" y="0"/>
                </a:moveTo>
                <a:cubicBezTo>
                  <a:pt x="546769" y="0"/>
                  <a:pt x="778097" y="231328"/>
                  <a:pt x="778097" y="516686"/>
                </a:cubicBezTo>
                <a:cubicBezTo>
                  <a:pt x="778097" y="601179"/>
                  <a:pt x="757816" y="680934"/>
                  <a:pt x="719843" y="750322"/>
                </a:cubicBezTo>
                <a:lnTo>
                  <a:pt x="0" y="750322"/>
                </a:lnTo>
                <a:lnTo>
                  <a:pt x="0" y="73330"/>
                </a:lnTo>
                <a:cubicBezTo>
                  <a:pt x="75863" y="26083"/>
                  <a:pt x="165591" y="0"/>
                  <a:pt x="261411" y="0"/>
                </a:cubicBezTo>
                <a:close/>
              </a:path>
            </a:pathLst>
          </a:cu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99" name="Oval 98"/>
          <p:cNvSpPr>
            <a:spLocks noChangeAspect="1"/>
          </p:cNvSpPr>
          <p:nvPr/>
        </p:nvSpPr>
        <p:spPr>
          <a:xfrm>
            <a:off x="-69625" y="5158575"/>
            <a:ext cx="563524" cy="897560"/>
          </a:xfrm>
          <a:custGeom>
            <a:avLst/>
            <a:gdLst/>
            <a:ahLst/>
            <a:cxnLst/>
            <a:rect l="l" t="t" r="r" b="b"/>
            <a:pathLst>
              <a:path w="563524" h="897560">
                <a:moveTo>
                  <a:pt x="114744" y="0"/>
                </a:moveTo>
                <a:cubicBezTo>
                  <a:pt x="362598" y="0"/>
                  <a:pt x="563524" y="200926"/>
                  <a:pt x="563524" y="448780"/>
                </a:cubicBezTo>
                <a:cubicBezTo>
                  <a:pt x="563524" y="696634"/>
                  <a:pt x="362598" y="897560"/>
                  <a:pt x="114744" y="897560"/>
                </a:cubicBezTo>
                <a:cubicBezTo>
                  <a:pt x="74918" y="897560"/>
                  <a:pt x="36304" y="892373"/>
                  <a:pt x="0" y="880900"/>
                </a:cubicBezTo>
                <a:lnTo>
                  <a:pt x="0" y="16661"/>
                </a:lnTo>
                <a:cubicBezTo>
                  <a:pt x="36304" y="5188"/>
                  <a:pt x="74918" y="0"/>
                  <a:pt x="114744" y="0"/>
                </a:cubicBezTo>
                <a:close/>
              </a:path>
            </a:pathLst>
          </a:cu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0" name="Oval 99"/>
          <p:cNvSpPr>
            <a:spLocks noChangeAspect="1"/>
          </p:cNvSpPr>
          <p:nvPr/>
        </p:nvSpPr>
        <p:spPr>
          <a:xfrm>
            <a:off x="-25758" y="482386"/>
            <a:ext cx="598416" cy="905704"/>
          </a:xfrm>
          <a:custGeom>
            <a:avLst/>
            <a:gdLst/>
            <a:ahLst/>
            <a:cxnLst/>
            <a:rect l="l" t="t" r="r" b="b"/>
            <a:pathLst>
              <a:path w="598416" h="905704">
                <a:moveTo>
                  <a:pt x="145564" y="0"/>
                </a:moveTo>
                <a:cubicBezTo>
                  <a:pt x="395667" y="0"/>
                  <a:pt x="598416" y="202749"/>
                  <a:pt x="598416" y="452852"/>
                </a:cubicBezTo>
                <a:cubicBezTo>
                  <a:pt x="598416" y="702955"/>
                  <a:pt x="395667" y="905704"/>
                  <a:pt x="145564" y="905704"/>
                </a:cubicBezTo>
                <a:cubicBezTo>
                  <a:pt x="94398" y="905704"/>
                  <a:pt x="45214" y="897218"/>
                  <a:pt x="0" y="879648"/>
                </a:cubicBezTo>
                <a:lnTo>
                  <a:pt x="0" y="26056"/>
                </a:lnTo>
                <a:cubicBezTo>
                  <a:pt x="45214" y="8486"/>
                  <a:pt x="94398" y="0"/>
                  <a:pt x="145564" y="0"/>
                </a:cubicBezTo>
                <a:close/>
              </a:path>
            </a:pathLst>
          </a:cu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1" name="Oval 100"/>
          <p:cNvSpPr>
            <a:spLocks noChangeAspect="1"/>
          </p:cNvSpPr>
          <p:nvPr/>
        </p:nvSpPr>
        <p:spPr>
          <a:xfrm>
            <a:off x="474208" y="836793"/>
            <a:ext cx="910817" cy="910817"/>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2" name="Oval 101"/>
          <p:cNvSpPr>
            <a:spLocks noChangeAspect="1"/>
          </p:cNvSpPr>
          <p:nvPr/>
        </p:nvSpPr>
        <p:spPr>
          <a:xfrm>
            <a:off x="319223" y="1452260"/>
            <a:ext cx="772993" cy="772993"/>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3" name="Oval 102"/>
          <p:cNvSpPr>
            <a:spLocks noChangeAspect="1"/>
          </p:cNvSpPr>
          <p:nvPr/>
        </p:nvSpPr>
        <p:spPr>
          <a:xfrm>
            <a:off x="371257" y="1886983"/>
            <a:ext cx="610366" cy="610366"/>
          </a:xfrm>
          <a:prstGeom prst="ellipse">
            <a:avLst/>
          </a:pr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4" name="Oval 103"/>
          <p:cNvSpPr>
            <a:spLocks noChangeAspect="1"/>
          </p:cNvSpPr>
          <p:nvPr/>
        </p:nvSpPr>
        <p:spPr>
          <a:xfrm>
            <a:off x="154676" y="1919682"/>
            <a:ext cx="521764" cy="521764"/>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5" name="Oval 104"/>
          <p:cNvSpPr>
            <a:spLocks noChangeAspect="1"/>
          </p:cNvSpPr>
          <p:nvPr/>
        </p:nvSpPr>
        <p:spPr>
          <a:xfrm>
            <a:off x="7302517" y="-61709"/>
            <a:ext cx="910818" cy="750833"/>
          </a:xfrm>
          <a:custGeom>
            <a:avLst/>
            <a:gdLst/>
            <a:ahLst/>
            <a:cxnLst/>
            <a:rect l="l" t="t" r="r" b="b"/>
            <a:pathLst>
              <a:path w="910818" h="750833">
                <a:moveTo>
                  <a:pt x="111441" y="0"/>
                </a:moveTo>
                <a:lnTo>
                  <a:pt x="799378" y="0"/>
                </a:lnTo>
                <a:cubicBezTo>
                  <a:pt x="869408" y="78400"/>
                  <a:pt x="910818" y="182076"/>
                  <a:pt x="910818" y="295424"/>
                </a:cubicBezTo>
                <a:cubicBezTo>
                  <a:pt x="910818" y="546939"/>
                  <a:pt x="706924" y="750833"/>
                  <a:pt x="455409" y="750833"/>
                </a:cubicBezTo>
                <a:cubicBezTo>
                  <a:pt x="203894" y="750833"/>
                  <a:pt x="0" y="546939"/>
                  <a:pt x="0" y="295424"/>
                </a:cubicBezTo>
                <a:cubicBezTo>
                  <a:pt x="0" y="182076"/>
                  <a:pt x="41410" y="78400"/>
                  <a:pt x="111441" y="0"/>
                </a:cubicBezTo>
                <a:close/>
              </a:path>
            </a:pathLst>
          </a:cu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6" name="Oval 105"/>
          <p:cNvSpPr>
            <a:spLocks noChangeAspect="1"/>
          </p:cNvSpPr>
          <p:nvPr/>
        </p:nvSpPr>
        <p:spPr>
          <a:xfrm>
            <a:off x="8718124" y="-61709"/>
            <a:ext cx="473874" cy="613011"/>
          </a:xfrm>
          <a:custGeom>
            <a:avLst/>
            <a:gdLst/>
            <a:ahLst/>
            <a:cxnLst/>
            <a:rect l="l" t="t" r="r" b="b"/>
            <a:pathLst>
              <a:path w="473874" h="613011">
                <a:moveTo>
                  <a:pt x="29684" y="0"/>
                </a:moveTo>
                <a:lnTo>
                  <a:pt x="473874" y="0"/>
                </a:lnTo>
                <a:lnTo>
                  <a:pt x="473874" y="611150"/>
                </a:lnTo>
                <a:cubicBezTo>
                  <a:pt x="467789" y="612887"/>
                  <a:pt x="461614" y="613011"/>
                  <a:pt x="455409" y="613011"/>
                </a:cubicBezTo>
                <a:cubicBezTo>
                  <a:pt x="203894" y="613011"/>
                  <a:pt x="0" y="409117"/>
                  <a:pt x="0" y="157602"/>
                </a:cubicBezTo>
                <a:cubicBezTo>
                  <a:pt x="0" y="101995"/>
                  <a:pt x="9966" y="48716"/>
                  <a:pt x="29684" y="0"/>
                </a:cubicBezTo>
                <a:close/>
              </a:path>
            </a:pathLst>
          </a:cu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7" name="Oval 106"/>
          <p:cNvSpPr>
            <a:spLocks noChangeAspect="1"/>
          </p:cNvSpPr>
          <p:nvPr/>
        </p:nvSpPr>
        <p:spPr>
          <a:xfrm>
            <a:off x="7748238" y="282933"/>
            <a:ext cx="1128521" cy="1128521"/>
          </a:xfrm>
          <a:prstGeom prst="ellipse">
            <a:avLst/>
          </a:pr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8" name="Oval 107"/>
          <p:cNvSpPr>
            <a:spLocks noChangeAspect="1"/>
          </p:cNvSpPr>
          <p:nvPr/>
        </p:nvSpPr>
        <p:spPr>
          <a:xfrm>
            <a:off x="8914718" y="749603"/>
            <a:ext cx="277280" cy="907992"/>
          </a:xfrm>
          <a:custGeom>
            <a:avLst/>
            <a:gdLst/>
            <a:ahLst/>
            <a:cxnLst/>
            <a:rect l="l" t="t" r="r" b="b"/>
            <a:pathLst>
              <a:path w="277280" h="907992">
                <a:moveTo>
                  <a:pt x="277280" y="0"/>
                </a:moveTo>
                <a:lnTo>
                  <a:pt x="277280" y="907992"/>
                </a:lnTo>
                <a:cubicBezTo>
                  <a:pt x="112021" y="824131"/>
                  <a:pt x="0" y="652146"/>
                  <a:pt x="0" y="453996"/>
                </a:cubicBezTo>
                <a:cubicBezTo>
                  <a:pt x="0" y="255847"/>
                  <a:pt x="112021" y="83861"/>
                  <a:pt x="277280" y="0"/>
                </a:cubicBezTo>
                <a:close/>
              </a:path>
            </a:pathLst>
          </a:cu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9" name="Oval 108"/>
          <p:cNvSpPr>
            <a:spLocks noChangeAspect="1"/>
          </p:cNvSpPr>
          <p:nvPr/>
        </p:nvSpPr>
        <p:spPr>
          <a:xfrm>
            <a:off x="7590871" y="728498"/>
            <a:ext cx="969734" cy="969734"/>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0" name="Oval 109"/>
          <p:cNvSpPr>
            <a:spLocks noChangeAspect="1"/>
          </p:cNvSpPr>
          <p:nvPr/>
        </p:nvSpPr>
        <p:spPr>
          <a:xfrm>
            <a:off x="7470041" y="1326476"/>
            <a:ext cx="608190" cy="608190"/>
          </a:xfrm>
          <a:prstGeom prst="ellipse">
            <a:avLst/>
          </a:pr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1" name="Oval 110"/>
          <p:cNvSpPr>
            <a:spLocks noChangeAspect="1"/>
          </p:cNvSpPr>
          <p:nvPr/>
        </p:nvSpPr>
        <p:spPr>
          <a:xfrm>
            <a:off x="7629941" y="5611427"/>
            <a:ext cx="738345" cy="738345"/>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2" name="Oval 111"/>
          <p:cNvSpPr>
            <a:spLocks noChangeAspect="1"/>
          </p:cNvSpPr>
          <p:nvPr/>
        </p:nvSpPr>
        <p:spPr>
          <a:xfrm>
            <a:off x="6972882" y="5242254"/>
            <a:ext cx="738345" cy="738345"/>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3" name="Oval 112"/>
          <p:cNvSpPr>
            <a:spLocks noChangeAspect="1"/>
          </p:cNvSpPr>
          <p:nvPr/>
        </p:nvSpPr>
        <p:spPr>
          <a:xfrm>
            <a:off x="7494454" y="4928166"/>
            <a:ext cx="738345" cy="738345"/>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4" name="Oval 113"/>
          <p:cNvSpPr>
            <a:spLocks noChangeAspect="1"/>
          </p:cNvSpPr>
          <p:nvPr/>
        </p:nvSpPr>
        <p:spPr>
          <a:xfrm>
            <a:off x="8229034" y="5666511"/>
            <a:ext cx="605634" cy="605634"/>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5" name="Oval 114"/>
          <p:cNvSpPr>
            <a:spLocks noChangeAspect="1"/>
          </p:cNvSpPr>
          <p:nvPr/>
        </p:nvSpPr>
        <p:spPr>
          <a:xfrm>
            <a:off x="8078231" y="4097842"/>
            <a:ext cx="553549" cy="553549"/>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6" name="Oval 115"/>
          <p:cNvSpPr>
            <a:spLocks noChangeAspect="1"/>
          </p:cNvSpPr>
          <p:nvPr/>
        </p:nvSpPr>
        <p:spPr>
          <a:xfrm>
            <a:off x="8411816" y="5057878"/>
            <a:ext cx="553549" cy="553549"/>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7" name="Oval 116"/>
          <p:cNvSpPr>
            <a:spLocks noChangeAspect="1"/>
          </p:cNvSpPr>
          <p:nvPr/>
        </p:nvSpPr>
        <p:spPr>
          <a:xfrm>
            <a:off x="8688590" y="4790335"/>
            <a:ext cx="503408" cy="553550"/>
          </a:xfrm>
          <a:custGeom>
            <a:avLst/>
            <a:gdLst/>
            <a:ahLst/>
            <a:cxnLst/>
            <a:rect l="l" t="t" r="r" b="b"/>
            <a:pathLst>
              <a:path w="503408" h="553550">
                <a:moveTo>
                  <a:pt x="276775" y="0"/>
                </a:moveTo>
                <a:cubicBezTo>
                  <a:pt x="370698" y="0"/>
                  <a:pt x="453694" y="46784"/>
                  <a:pt x="503408" y="118545"/>
                </a:cubicBezTo>
                <a:lnTo>
                  <a:pt x="503408" y="435005"/>
                </a:lnTo>
                <a:cubicBezTo>
                  <a:pt x="453694" y="506767"/>
                  <a:pt x="370698" y="553550"/>
                  <a:pt x="276775" y="553550"/>
                </a:cubicBezTo>
                <a:cubicBezTo>
                  <a:pt x="123916" y="553550"/>
                  <a:pt x="0" y="429634"/>
                  <a:pt x="0" y="276775"/>
                </a:cubicBezTo>
                <a:cubicBezTo>
                  <a:pt x="0" y="123916"/>
                  <a:pt x="123916" y="0"/>
                  <a:pt x="276775" y="0"/>
                </a:cubicBezTo>
                <a:close/>
              </a:path>
            </a:pathLst>
          </a:cu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09442" y="675724"/>
            <a:ext cx="7125113" cy="924475"/>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009443" y="1807361"/>
            <a:ext cx="7125112" cy="405143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437344" y="5951810"/>
            <a:ext cx="2133600" cy="365125"/>
          </a:xfrm>
          <a:prstGeom prst="rect">
            <a:avLst/>
          </a:prstGeom>
        </p:spPr>
        <p:txBody>
          <a:bodyPr vert="horz" lIns="91440" tIns="45720" rIns="91440" bIns="45720" rtlCol="0" anchor="b"/>
          <a:lstStyle>
            <a:lvl1pPr algn="r">
              <a:defRPr sz="900">
                <a:solidFill>
                  <a:schemeClr val="tx1">
                    <a:tint val="75000"/>
                  </a:schemeClr>
                </a:solidFill>
              </a:defRPr>
            </a:lvl1pPr>
          </a:lstStyle>
          <a:p>
            <a:fld id="{092975C3-6267-472C-9B6C-8529402CB2C5}" type="datetimeFigureOut">
              <a:rPr lang="el-GR" smtClean="0"/>
              <a:t>18/2/2016</a:t>
            </a:fld>
            <a:endParaRPr lang="el-GR"/>
          </a:p>
        </p:txBody>
      </p:sp>
      <p:sp>
        <p:nvSpPr>
          <p:cNvPr id="5" name="Footer Placeholder 4"/>
          <p:cNvSpPr>
            <a:spLocks noGrp="1"/>
          </p:cNvSpPr>
          <p:nvPr>
            <p:ph type="ftr" sz="quarter" idx="3"/>
          </p:nvPr>
        </p:nvSpPr>
        <p:spPr>
          <a:xfrm>
            <a:off x="1180945" y="5951810"/>
            <a:ext cx="5256399" cy="365125"/>
          </a:xfrm>
          <a:prstGeom prst="rect">
            <a:avLst/>
          </a:prstGeom>
        </p:spPr>
        <p:txBody>
          <a:bodyPr vert="horz" lIns="91440" tIns="45720" rIns="91440" bIns="45720" rtlCol="0" anchor="b"/>
          <a:lstStyle>
            <a:lvl1pPr algn="l">
              <a:defRPr sz="900">
                <a:solidFill>
                  <a:schemeClr val="tx1">
                    <a:tint val="75000"/>
                  </a:schemeClr>
                </a:solidFill>
              </a:defRPr>
            </a:lvl1pPr>
          </a:lstStyle>
          <a:p>
            <a:endParaRPr lang="el-GR"/>
          </a:p>
        </p:txBody>
      </p:sp>
      <p:sp>
        <p:nvSpPr>
          <p:cNvPr id="6" name="Slide Number Placeholder 5"/>
          <p:cNvSpPr>
            <a:spLocks noGrp="1"/>
          </p:cNvSpPr>
          <p:nvPr>
            <p:ph type="sldNum" sz="quarter" idx="4"/>
          </p:nvPr>
        </p:nvSpPr>
        <p:spPr>
          <a:xfrm>
            <a:off x="572658" y="5951810"/>
            <a:ext cx="608287" cy="365125"/>
          </a:xfrm>
          <a:prstGeom prst="rect">
            <a:avLst/>
          </a:prstGeom>
        </p:spPr>
        <p:txBody>
          <a:bodyPr vert="horz" lIns="91440" tIns="45720" rIns="91440" bIns="45720" rtlCol="0" anchor="b"/>
          <a:lstStyle>
            <a:lvl1pPr algn="l">
              <a:defRPr sz="1800">
                <a:solidFill>
                  <a:schemeClr val="tx1">
                    <a:tint val="75000"/>
                  </a:schemeClr>
                </a:solidFill>
              </a:defRPr>
            </a:lvl1pPr>
          </a:lstStyle>
          <a:p>
            <a:fld id="{6F1EB700-8C1E-4252-BF60-A1F4F14B6122}" type="slidenum">
              <a:rPr lang="el-GR" smtClean="0"/>
              <a:t>‹#›</a:t>
            </a:fld>
            <a:endParaRPr lang="el-GR"/>
          </a:p>
        </p:txBody>
      </p:sp>
      <p:sp>
        <p:nvSpPr>
          <p:cNvPr id="55" name="Oval 54"/>
          <p:cNvSpPr>
            <a:spLocks noChangeAspect="1"/>
          </p:cNvSpPr>
          <p:nvPr/>
        </p:nvSpPr>
        <p:spPr>
          <a:xfrm>
            <a:off x="1583172" y="5454223"/>
            <a:ext cx="1909234" cy="1468668"/>
          </a:xfrm>
          <a:custGeom>
            <a:avLst/>
            <a:gdLst/>
            <a:ahLst/>
            <a:cxnLst/>
            <a:rect l="l" t="t" r="r" b="b"/>
            <a:pathLst>
              <a:path w="1909234" h="1468668">
                <a:moveTo>
                  <a:pt x="954617" y="0"/>
                </a:moveTo>
                <a:cubicBezTo>
                  <a:pt x="1481837" y="0"/>
                  <a:pt x="1909234" y="427397"/>
                  <a:pt x="1909234" y="954617"/>
                </a:cubicBezTo>
                <a:cubicBezTo>
                  <a:pt x="1909234" y="1144075"/>
                  <a:pt x="1854043" y="1320642"/>
                  <a:pt x="1758159" y="1468668"/>
                </a:cubicBezTo>
                <a:lnTo>
                  <a:pt x="151075" y="1468668"/>
                </a:lnTo>
                <a:cubicBezTo>
                  <a:pt x="55192" y="1320642"/>
                  <a:pt x="0" y="1144075"/>
                  <a:pt x="0" y="954617"/>
                </a:cubicBezTo>
                <a:cubicBezTo>
                  <a:pt x="0" y="427397"/>
                  <a:pt x="427397" y="0"/>
                  <a:pt x="954617" y="0"/>
                </a:cubicBezTo>
                <a:close/>
              </a:path>
            </a:pathLst>
          </a:cu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7" name="Oval 56"/>
          <p:cNvSpPr>
            <a:spLocks noChangeAspect="1"/>
          </p:cNvSpPr>
          <p:nvPr/>
        </p:nvSpPr>
        <p:spPr>
          <a:xfrm>
            <a:off x="8570944" y="3382942"/>
            <a:ext cx="306310" cy="306310"/>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58" name="Oval 57"/>
          <p:cNvSpPr>
            <a:spLocks noChangeAspect="1"/>
          </p:cNvSpPr>
          <p:nvPr/>
        </p:nvSpPr>
        <p:spPr>
          <a:xfrm>
            <a:off x="8398204" y="3536097"/>
            <a:ext cx="306310" cy="306310"/>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59" name="Oval 58"/>
          <p:cNvSpPr>
            <a:spLocks noChangeAspect="1"/>
          </p:cNvSpPr>
          <p:nvPr/>
        </p:nvSpPr>
        <p:spPr>
          <a:xfrm>
            <a:off x="8608408" y="3688497"/>
            <a:ext cx="306310" cy="306310"/>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0" name="Oval 59"/>
          <p:cNvSpPr>
            <a:spLocks noChangeAspect="1"/>
          </p:cNvSpPr>
          <p:nvPr/>
        </p:nvSpPr>
        <p:spPr>
          <a:xfrm>
            <a:off x="154676" y="2698928"/>
            <a:ext cx="467627" cy="467627"/>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1" name="Oval 60"/>
          <p:cNvSpPr>
            <a:spLocks noChangeAspect="1"/>
          </p:cNvSpPr>
          <p:nvPr/>
        </p:nvSpPr>
        <p:spPr>
          <a:xfrm>
            <a:off x="474208" y="3166555"/>
            <a:ext cx="458770" cy="458770"/>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2" name="Oval 61"/>
          <p:cNvSpPr>
            <a:spLocks noChangeAspect="1"/>
          </p:cNvSpPr>
          <p:nvPr/>
        </p:nvSpPr>
        <p:spPr>
          <a:xfrm>
            <a:off x="270258" y="3382942"/>
            <a:ext cx="352045" cy="352045"/>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3" name="Oval 62"/>
          <p:cNvSpPr>
            <a:spLocks noChangeAspect="1"/>
          </p:cNvSpPr>
          <p:nvPr/>
        </p:nvSpPr>
        <p:spPr>
          <a:xfrm>
            <a:off x="-86601" y="2581479"/>
            <a:ext cx="1360441" cy="1909234"/>
          </a:xfrm>
          <a:custGeom>
            <a:avLst/>
            <a:gdLst/>
            <a:ahLst/>
            <a:cxnLst/>
            <a:rect l="l" t="t" r="r" b="b"/>
            <a:pathLst>
              <a:path w="1360441" h="1909234">
                <a:moveTo>
                  <a:pt x="405824" y="0"/>
                </a:moveTo>
                <a:cubicBezTo>
                  <a:pt x="933044" y="0"/>
                  <a:pt x="1360441" y="427397"/>
                  <a:pt x="1360441" y="954617"/>
                </a:cubicBezTo>
                <a:cubicBezTo>
                  <a:pt x="1360441" y="1481837"/>
                  <a:pt x="933044" y="1909234"/>
                  <a:pt x="405824" y="1909234"/>
                </a:cubicBezTo>
                <a:cubicBezTo>
                  <a:pt x="260527" y="1909234"/>
                  <a:pt x="122812" y="1876773"/>
                  <a:pt x="0" y="1817719"/>
                </a:cubicBezTo>
                <a:lnTo>
                  <a:pt x="0" y="91515"/>
                </a:lnTo>
                <a:cubicBezTo>
                  <a:pt x="122812" y="32461"/>
                  <a:pt x="260527" y="0"/>
                  <a:pt x="405824" y="0"/>
                </a:cubicBezTo>
                <a:close/>
              </a:path>
            </a:pathLst>
          </a:cu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64" name="Oval 63"/>
          <p:cNvSpPr>
            <a:spLocks noChangeAspect="1"/>
          </p:cNvSpPr>
          <p:nvPr/>
        </p:nvSpPr>
        <p:spPr>
          <a:xfrm>
            <a:off x="6173123" y="2395416"/>
            <a:ext cx="1218253" cy="1218253"/>
          </a:xfrm>
          <a:prstGeom prst="ellipse">
            <a:avLst/>
          </a:prstGeom>
          <a:solidFill>
            <a:schemeClr val="tx2">
              <a:lumMod val="75000"/>
              <a:alpha val="10000"/>
            </a:schemeClr>
          </a:solidFill>
          <a:ln w="177800" cap="rnd" cmpd="sng" algn="ctr">
            <a:solidFill>
              <a:schemeClr val="tx2">
                <a:lumMod val="60000"/>
                <a:lumOff val="40000"/>
                <a:alpha val="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txStyles>
    <p:titleStyle>
      <a:lvl1pPr algn="l" defTabSz="457200" rtl="0" eaLnBrk="1" latinLnBrk="0" hangingPunct="1">
        <a:spcBef>
          <a:spcPct val="0"/>
        </a:spcBef>
        <a:buNone/>
        <a:defRPr sz="3200" kern="1200">
          <a:solidFill>
            <a:schemeClr val="tx1"/>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tx2"/>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tx2"/>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tx2"/>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71600" y="2492896"/>
            <a:ext cx="7117180" cy="1470025"/>
          </a:xfrm>
        </p:spPr>
        <p:txBody>
          <a:bodyPr/>
          <a:lstStyle/>
          <a:p>
            <a:r>
              <a:rPr lang="el-GR" sz="3600" dirty="0" smtClean="0"/>
              <a:t>Σχολιασμός κειμένου	</a:t>
            </a:r>
            <a:endParaRPr lang="el-GR" sz="3600" dirty="0"/>
          </a:p>
        </p:txBody>
      </p:sp>
      <p:sp>
        <p:nvSpPr>
          <p:cNvPr id="3" name="Subtitle 2"/>
          <p:cNvSpPr>
            <a:spLocks noGrp="1"/>
          </p:cNvSpPr>
          <p:nvPr>
            <p:ph type="subTitle" idx="1"/>
          </p:nvPr>
        </p:nvSpPr>
        <p:spPr/>
        <p:txBody>
          <a:bodyPr/>
          <a:lstStyle/>
          <a:p>
            <a:r>
              <a:rPr lang="el-GR" dirty="0" smtClean="0"/>
              <a:t>Ισαβέλλα Παπαδοπούλου</a:t>
            </a:r>
          </a:p>
          <a:p>
            <a:r>
              <a:rPr lang="el-GR" dirty="0" smtClean="0"/>
              <a:t>΄Γ3</a:t>
            </a:r>
            <a:endParaRPr lang="el-GR" dirty="0"/>
          </a:p>
        </p:txBody>
      </p:sp>
    </p:spTree>
    <p:extLst>
      <p:ext uri="{BB962C8B-B14F-4D97-AF65-F5344CB8AC3E}">
        <p14:creationId xmlns:p14="http://schemas.microsoft.com/office/powerpoint/2010/main" val="5909664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Κείμενο, σελίδα 93</a:t>
            </a:r>
            <a:endParaRPr lang="el-GR" dirty="0"/>
          </a:p>
        </p:txBody>
      </p:sp>
      <p:sp>
        <p:nvSpPr>
          <p:cNvPr id="3" name="Content Placeholder 2"/>
          <p:cNvSpPr>
            <a:spLocks noGrp="1"/>
          </p:cNvSpPr>
          <p:nvPr>
            <p:ph idx="1"/>
          </p:nvPr>
        </p:nvSpPr>
        <p:spPr/>
        <p:txBody>
          <a:bodyPr>
            <a:normAutofit fontScale="92500" lnSpcReduction="10000"/>
          </a:bodyPr>
          <a:lstStyle/>
          <a:p>
            <a:pPr marL="0" indent="0">
              <a:buNone/>
            </a:pPr>
            <a:r>
              <a:rPr lang="el-GR" dirty="0"/>
              <a:t>Οι σημερινοί χριστιανοί είναι κληρονόμοι μιας μακραίωνης ιστορίας εκείνων -απόστόλων, μοναχών, προσκυνητών, ιεραποστόλων, μεταναστών- που άφησαν πίσω τους τις χώρες και τις Εκκλησίες τους, για να υπηρετήσουν το Χριστό, να διακονήσουν τους αδελφούς τους και να κηρύξουν το Ευαγγέλιο εκεί όπου δεν είχε κηρυχθεί ή δεν είχε καν γίνει γνωστό. Μέσα στο πλαίσιο της ευρωπαϊκής αποικιοκρατίας στις περισσότερες ηπείρους, και στη συνέχεια της διαδόσεως της αποικιοκρατικής και νεο-αποικιοκρατικής παρουσίας των δυτικών δυνάμεων, οι Εκκλησίες που είχαν την έδρα τους στις Δυτικές κυρίως χώρες ανέπτυξαν ιεραποστολική δραστηριότητα σε όλες τις περιοχές της υφηλίου </a:t>
            </a:r>
            <a:endParaRPr lang="el-GR" dirty="0" smtClean="0"/>
          </a:p>
          <a:p>
            <a:pPr marL="0" indent="0">
              <a:buNone/>
            </a:pPr>
            <a:r>
              <a:rPr lang="el-GR" dirty="0"/>
              <a:t>(Ion Bria, Πέτρου Βασιλειάδη, Ορθόδοξη χριστιανική μαρτυρία.</a:t>
            </a:r>
          </a:p>
          <a:p>
            <a:pPr marL="0" indent="0">
              <a:buNone/>
            </a:pPr>
            <a:r>
              <a:rPr lang="el-GR" dirty="0" smtClean="0"/>
              <a:t>Εγχειρίδιο </a:t>
            </a:r>
            <a:r>
              <a:rPr lang="el-GR" dirty="0"/>
              <a:t>ιεραποστολικής, εκδόσεις Τέρτιος, Κατερίνη 1989, σ. 197)</a:t>
            </a:r>
          </a:p>
        </p:txBody>
      </p:sp>
    </p:spTree>
    <p:extLst>
      <p:ext uri="{BB962C8B-B14F-4D97-AF65-F5344CB8AC3E}">
        <p14:creationId xmlns:p14="http://schemas.microsoft.com/office/powerpoint/2010/main" val="31604547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a:xfrm>
            <a:off x="683568" y="768213"/>
            <a:ext cx="7125112" cy="4051437"/>
          </a:xfrm>
        </p:spPr>
        <p:txBody>
          <a:bodyPr/>
          <a:lstStyle/>
          <a:p>
            <a:endParaRPr lang="el-GR" dirty="0" smtClean="0"/>
          </a:p>
          <a:p>
            <a:pPr marL="0" indent="0">
              <a:buNone/>
            </a:pPr>
            <a:r>
              <a:rPr lang="el-GR" dirty="0" smtClean="0"/>
              <a:t>Στο κείμενο, ο Πέτρος Βασιλειάδης, μας μιλάει για τους απόστολους, τους μοναχους, τους προσκυνητές, τους ιεραπόστολους και τους μετανάστες, που άφησαν τις χώρες τους και τον βίο τους για να πάνε σε άλλες χώρες που δεν ήξεραν για τον Χριστιανισμό και επομένως να διδάξουν τον χριστιανισμό. Επισημαίνει λοιπόν ότι όλοι οι χριστιανοί του σημερινού κόσμου είναι κληρονόμοι της ιστορίας και της προσπάθειας αυτών των ανθρώπων και επομένως, όλα όσα έχουν πετύχει οι χριστιανοί, το οφείλουν σε αυτούς τους ανθρώπους που θυσιάστηκαν για αυτό που πίστευαν.</a:t>
            </a:r>
            <a:endParaRPr lang="el-GR" dirty="0"/>
          </a:p>
        </p:txBody>
      </p:sp>
      <p:pic>
        <p:nvPicPr>
          <p:cNvPr id="2050" name="Picture 2" descr="C:\Users\Isabel\Downloads\ierapostoli_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5616" y="4509120"/>
            <a:ext cx="3176538" cy="20612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415188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a:xfrm>
            <a:off x="683568" y="824824"/>
            <a:ext cx="7125112" cy="4051437"/>
          </a:xfrm>
        </p:spPr>
        <p:txBody>
          <a:bodyPr/>
          <a:lstStyle/>
          <a:p>
            <a:pPr marL="0" indent="0">
              <a:buNone/>
            </a:pPr>
            <a:r>
              <a:rPr lang="el-GR" dirty="0" smtClean="0"/>
              <a:t>Στην συνέχεια ο Βασιλειάδης θέτει το θέμα των ευρωπαίων αποικιοκρατών, που μέσω των ιεραποστόλων και των εξερευνητών(που πήγαιναν πρώτοι σε μια περιοχή που επρόκειτο να αποικιοκρατηθεί από κάποια ευρωπαική δύναμη) διαδιδόταν ο Χριστιανισμός. Μας λέει λοιπόν ότι όλες οι αποικιοκρατούμενες περιοχές που είχαν ασπαστεί τον Χριστιανισμό και επομένως οι εκκλησίες τους είχαν την έδρα τους στην δύση, ανέπτυξαν ιεραποστολική δραστηριότητα σε όλες τις περιοχές της υφηλίου. </a:t>
            </a:r>
            <a:endParaRPr lang="el-GR" dirty="0"/>
          </a:p>
        </p:txBody>
      </p:sp>
      <p:pic>
        <p:nvPicPr>
          <p:cNvPr id="1026" name="Picture 2" descr="C:\Users\Isabel\Downloads\η.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95936" y="4041397"/>
            <a:ext cx="4026644" cy="25189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53905501"/>
      </p:ext>
    </p:extLst>
  </p:cSld>
  <p:clrMapOvr>
    <a:masterClrMapping/>
  </p:clrMapOvr>
  <p:timing>
    <p:tnLst>
      <p:par>
        <p:cTn id="1" dur="indefinite" restart="never" nodeType="tmRoot"/>
      </p:par>
    </p:tnLst>
  </p:timing>
</p:sld>
</file>

<file path=ppt/theme/theme1.xml><?xml version="1.0" encoding="utf-8"?>
<a:theme xmlns:a="http://schemas.openxmlformats.org/drawingml/2006/main" name="Summer">
  <a:themeElements>
    <a:clrScheme name="Summer">
      <a:dk1>
        <a:sysClr val="windowText" lastClr="000000"/>
      </a:dk1>
      <a:lt1>
        <a:sysClr val="window" lastClr="FFFFFF"/>
      </a:lt1>
      <a:dk2>
        <a:srgbClr val="E89117"/>
      </a:dk2>
      <a:lt2>
        <a:srgbClr val="FEDD78"/>
      </a:lt2>
      <a:accent1>
        <a:srgbClr val="A1B633"/>
      </a:accent1>
      <a:accent2>
        <a:srgbClr val="C4D73F"/>
      </a:accent2>
      <a:accent3>
        <a:srgbClr val="FFCE2D"/>
      </a:accent3>
      <a:accent4>
        <a:srgbClr val="FFA600"/>
      </a:accent4>
      <a:accent5>
        <a:srgbClr val="ED5E00"/>
      </a:accent5>
      <a:accent6>
        <a:srgbClr val="C62D03"/>
      </a:accent6>
      <a:hlink>
        <a:srgbClr val="408080"/>
      </a:hlink>
      <a:folHlink>
        <a:srgbClr val="5EAEAE"/>
      </a:folHlink>
    </a:clrScheme>
    <a:fontScheme name="Summer">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ummer">
      <a:fillStyleLst>
        <a:solidFill>
          <a:schemeClr val="phClr"/>
        </a:solidFill>
        <a:gradFill rotWithShape="1">
          <a:gsLst>
            <a:gs pos="0">
              <a:schemeClr val="phClr">
                <a:tint val="70000"/>
                <a:lumMod val="110000"/>
              </a:schemeClr>
            </a:gs>
            <a:gs pos="100000">
              <a:schemeClr val="phClr">
                <a:tint val="90000"/>
              </a:schemeClr>
            </a:gs>
          </a:gsLst>
          <a:lin ang="5400000" scaled="1"/>
        </a:gradFill>
        <a:gradFill rotWithShape="1">
          <a:gsLst>
            <a:gs pos="0">
              <a:schemeClr val="phClr">
                <a:tint val="98000"/>
                <a:satMod val="120000"/>
                <a:lumMod val="110000"/>
              </a:schemeClr>
            </a:gs>
            <a:gs pos="100000">
              <a:schemeClr val="phClr">
                <a:shade val="90000"/>
                <a:lumMod val="90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88900" dist="38100" dir="5400000" algn="ctr" rotWithShape="0">
              <a:srgbClr val="000000">
                <a:alpha val="65000"/>
              </a:srgbClr>
            </a:outerShdw>
          </a:effectLst>
          <a:scene3d>
            <a:camera prst="orthographicFront">
              <a:rot lat="0" lon="0" rev="0"/>
            </a:camera>
            <a:lightRig rig="threePt" dir="tl">
              <a:rot lat="0" lon="0" rev="5400000"/>
            </a:lightRig>
          </a:scene3d>
          <a:sp3d>
            <a:bevelT w="25400" h="38100"/>
          </a:sp3d>
        </a:effectStyle>
      </a:effectStyleLst>
      <a:bgFillStyleLst>
        <a:solidFill>
          <a:schemeClr val="phClr"/>
        </a:solidFill>
        <a:gradFill rotWithShape="1">
          <a:gsLst>
            <a:gs pos="0">
              <a:schemeClr val="phClr">
                <a:tint val="97000"/>
                <a:shade val="80000"/>
                <a:hueMod val="110000"/>
                <a:satMod val="120000"/>
              </a:schemeClr>
            </a:gs>
            <a:gs pos="100000">
              <a:schemeClr val="phClr">
                <a:shade val="60000"/>
                <a:hueMod val="40000"/>
                <a:satMod val="120000"/>
                <a:lumMod val="103000"/>
              </a:schemeClr>
            </a:gs>
          </a:gsLst>
          <a:lin ang="5400000" scaled="1"/>
        </a:gradFill>
        <a:gradFill rotWithShape="1">
          <a:gsLst>
            <a:gs pos="0">
              <a:schemeClr val="phClr">
                <a:tint val="97000"/>
                <a:shade val="80000"/>
                <a:hueMod val="110000"/>
                <a:satMod val="130000"/>
                <a:lumMod val="100000"/>
              </a:schemeClr>
            </a:gs>
            <a:gs pos="100000">
              <a:schemeClr val="phClr">
                <a:shade val="60000"/>
                <a:hueMod val="40000"/>
                <a:satMod val="120000"/>
                <a:lumMod val="103000"/>
              </a:schemeClr>
            </a:gs>
          </a:gsLst>
          <a:path path="circle">
            <a:fillToRect l="50000" t="5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Summer</Template>
  <TotalTime>18</TotalTime>
  <Words>302</Words>
  <Application>Microsoft Office PowerPoint</Application>
  <PresentationFormat>On-screen Show (4:3)</PresentationFormat>
  <Paragraphs>10</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Summer</vt:lpstr>
      <vt:lpstr>Σχολιασμός κειμένου </vt:lpstr>
      <vt:lpstr>Κείμενο, σελίδα 93</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Σχολιασμός κειμένου </dc:title>
  <dc:creator>Isabel</dc:creator>
  <cp:lastModifiedBy>Isabel</cp:lastModifiedBy>
  <cp:revision>4</cp:revision>
  <dcterms:created xsi:type="dcterms:W3CDTF">2016-02-18T13:33:08Z</dcterms:created>
  <dcterms:modified xsi:type="dcterms:W3CDTF">2016-02-18T13:51:23Z</dcterms:modified>
</cp:coreProperties>
</file>