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4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94DADFF-456D-499B-A207-0682D7432AFB}" type="datetimeFigureOut">
              <a:rPr lang="el-GR" smtClean="0"/>
              <a:t>18/2/2016</a:t>
            </a:fld>
            <a:endParaRPr lang="el-G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l-G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CB7FFC1-8474-40BF-A9CA-E44A4EFF2A70}" type="slidenum">
              <a:rPr lang="el-GR" smtClean="0"/>
              <a:t>‹#›</a:t>
            </a:fld>
            <a:endParaRPr lang="el-G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DADFF-456D-499B-A207-0682D7432AFB}" type="datetimeFigureOut">
              <a:rPr lang="el-GR" smtClean="0"/>
              <a:t>18/2/2016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B7FFC1-8474-40BF-A9CA-E44A4EFF2A70}" type="slidenum">
              <a:rPr lang="el-GR" smtClean="0"/>
              <a:t>‹#›</a:t>
            </a:fld>
            <a:endParaRPr lang="el-GR"/>
          </a:p>
        </p:txBody>
      </p:sp>
      <p:grpSp>
        <p:nvGrpSpPr>
          <p:cNvPr id="7"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DADFF-456D-499B-A207-0682D7432AFB}" type="datetimeFigureOut">
              <a:rPr lang="el-GR" smtClean="0"/>
              <a:t>18/2/2016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B7FFC1-8474-40BF-A9CA-E44A4EFF2A70}" type="slidenum">
              <a:rPr lang="el-GR" smtClean="0"/>
              <a:t>‹#›</a:t>
            </a:fld>
            <a:endParaRPr lang="el-GR"/>
          </a:p>
        </p:txBody>
      </p:sp>
      <p:grpSp>
        <p:nvGrpSpPr>
          <p:cNvPr id="7"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DADFF-456D-499B-A207-0682D7432AFB}" type="datetimeFigureOut">
              <a:rPr lang="el-GR" smtClean="0"/>
              <a:t>18/2/2016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B7FFC1-8474-40BF-A9CA-E44A4EFF2A70}" type="slidenum">
              <a:rPr lang="el-GR" smtClean="0"/>
              <a:t>‹#›</a:t>
            </a:fld>
            <a:endParaRPr lang="el-G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DADFF-456D-499B-A207-0682D7432AFB}" type="datetimeFigureOut">
              <a:rPr lang="el-GR" smtClean="0"/>
              <a:t>18/2/2016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CB7FFC1-8474-40BF-A9CA-E44A4EFF2A70}"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4DADFF-456D-499B-A207-0682D7432AFB}" type="datetimeFigureOut">
              <a:rPr lang="el-GR" smtClean="0"/>
              <a:t>18/2/2016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CB7FFC1-8474-40BF-A9CA-E44A4EFF2A70}" type="slidenum">
              <a:rPr lang="el-GR" smtClean="0"/>
              <a:t>‹#›</a:t>
            </a:fld>
            <a:endParaRPr lang="el-G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2"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4DADFF-456D-499B-A207-0682D7432AFB}" type="datetimeFigureOut">
              <a:rPr lang="el-GR" smtClean="0"/>
              <a:t>18/2/2016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CB7FFC1-8474-40BF-A9CA-E44A4EFF2A70}" type="slidenum">
              <a:rPr lang="el-GR" smtClean="0"/>
              <a:t>‹#›</a:t>
            </a:fld>
            <a:endParaRPr lang="el-GR"/>
          </a:p>
        </p:txBody>
      </p:sp>
      <p:grpSp>
        <p:nvGrpSpPr>
          <p:cNvPr id="10"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4DADFF-456D-499B-A207-0682D7432AFB}" type="datetimeFigureOut">
              <a:rPr lang="el-GR" smtClean="0"/>
              <a:t>18/2/2016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CB7FFC1-8474-40BF-A9CA-E44A4EFF2A70}" type="slidenum">
              <a:rPr lang="el-GR" smtClean="0"/>
              <a:t>‹#›</a:t>
            </a:fld>
            <a:endParaRPr lang="el-GR"/>
          </a:p>
        </p:txBody>
      </p:sp>
      <p:grpSp>
        <p:nvGrpSpPr>
          <p:cNvPr id="6"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DADFF-456D-499B-A207-0682D7432AFB}" type="datetimeFigureOut">
              <a:rPr lang="el-GR" smtClean="0"/>
              <a:t>18/2/2016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CB7FFC1-8474-40BF-A9CA-E44A4EFF2A70}" type="slidenum">
              <a:rPr lang="el-GR" smtClean="0"/>
              <a:t>‹#›</a:t>
            </a:fld>
            <a:endParaRPr lang="el-G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DADFF-456D-499B-A207-0682D7432AFB}" type="datetimeFigureOut">
              <a:rPr lang="el-GR" smtClean="0"/>
              <a:t>18/2/2016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CB7FFC1-8474-40BF-A9CA-E44A4EFF2A70}" type="slidenum">
              <a:rPr lang="el-GR" smtClean="0"/>
              <a:t>‹#›</a:t>
            </a:fld>
            <a:endParaRPr lang="el-G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DADFF-456D-499B-A207-0682D7432AFB}" type="datetimeFigureOut">
              <a:rPr lang="el-GR" smtClean="0"/>
              <a:t>18/2/2016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CB7FFC1-8474-40BF-A9CA-E44A4EFF2A70}" type="slidenum">
              <a:rPr lang="el-GR" smtClean="0"/>
              <a:t>‹#›</a:t>
            </a:fld>
            <a:endParaRPr lang="el-G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94DADFF-456D-499B-A207-0682D7432AFB}" type="datetimeFigureOut">
              <a:rPr lang="el-GR" smtClean="0"/>
              <a:t>18/2/2016</a:t>
            </a:fld>
            <a:endParaRPr lang="el-G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CB7FFC1-8474-40BF-A9CA-E44A4EFF2A7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edge/>
  </p:transition>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3200" b="1" i="1" dirty="0" smtClean="0"/>
              <a:t>Η Μεταμόρφωση του Χριστού: Φανέρωση της θεϊκής μεγαλοσύνης του πριν από τα Πάθη του</a:t>
            </a:r>
            <a:endParaRPr lang="el-GR" sz="3200" dirty="0"/>
          </a:p>
        </p:txBody>
      </p:sp>
      <p:sp>
        <p:nvSpPr>
          <p:cNvPr id="3" name="Subtitle 2"/>
          <p:cNvSpPr>
            <a:spLocks noGrp="1"/>
          </p:cNvSpPr>
          <p:nvPr>
            <p:ph type="subTitle" idx="1"/>
          </p:nvPr>
        </p:nvSpPr>
        <p:spPr/>
        <p:txBody>
          <a:bodyPr/>
          <a:lstStyle/>
          <a:p>
            <a:r>
              <a:rPr lang="el-GR" b="1" dirty="0" smtClean="0">
                <a:effectLst/>
              </a:rPr>
              <a:t>Επιμέλεια</a:t>
            </a:r>
            <a:r>
              <a:rPr lang="el-GR" dirty="0" smtClean="0"/>
              <a:t>: Κατσουλάκου Στυλιανή </a:t>
            </a:r>
          </a:p>
          <a:p>
            <a:r>
              <a:rPr lang="el-GR" b="1" dirty="0" smtClean="0">
                <a:effectLst/>
              </a:rPr>
              <a:t>Τμήμα</a:t>
            </a:r>
            <a:r>
              <a:rPr lang="el-GR" dirty="0" smtClean="0"/>
              <a:t>: Β2</a:t>
            </a:r>
          </a:p>
          <a:p>
            <a:r>
              <a:rPr lang="el-GR" b="1" dirty="0" smtClean="0">
                <a:effectLst/>
              </a:rPr>
              <a:t>Σχολικό Έτος</a:t>
            </a:r>
            <a:r>
              <a:rPr lang="el-GR" dirty="0" smtClean="0"/>
              <a:t>: 2015-2016</a:t>
            </a:r>
            <a:endParaRPr lang="el-GR"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l-GR" dirty="0" smtClean="0"/>
              <a:t>Για ποιο θέμα συνομίλησε ο Ιησούς με τον Μωυσή και τον Ηλία; Αυτό και όλα όσα είδαν, άκουσαν και ένιωσαν οι τρεις μαθητές στο Θαβώρ, πιστεύετε ότι θα μπορούσαν να τους βοηθήσουν να αντέξουν να δουν τον Δάσκαλό τους σταυρωμένο λίγο αργότερα;</a:t>
            </a:r>
            <a:endParaRPr lang="el-GR" dirty="0"/>
          </a:p>
        </p:txBody>
      </p:sp>
      <p:sp>
        <p:nvSpPr>
          <p:cNvPr id="3" name="Title 2"/>
          <p:cNvSpPr>
            <a:spLocks noGrp="1"/>
          </p:cNvSpPr>
          <p:nvPr>
            <p:ph type="title"/>
          </p:nvPr>
        </p:nvSpPr>
        <p:spPr/>
        <p:txBody>
          <a:bodyPr/>
          <a:lstStyle/>
          <a:p>
            <a:r>
              <a:rPr lang="el-GR" dirty="0" smtClean="0"/>
              <a:t>Ερώτηση</a:t>
            </a:r>
            <a:endParaRPr lang="el-GR" dirty="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91880" y="2348880"/>
            <a:ext cx="4952872" cy="3777282"/>
          </a:xfrm>
        </p:spPr>
        <p:txBody>
          <a:bodyPr/>
          <a:lstStyle/>
          <a:p>
            <a:pPr algn="ctr">
              <a:buNone/>
            </a:pPr>
            <a:r>
              <a:rPr lang="el-GR" dirty="0" smtClean="0"/>
              <a:t>Το θέμα της συνομιλίας ήταν ο θάνατος του Ιησού, με τον οποίο θα ολοκληρωνόταν η αποσταλή του στην Γη. </a:t>
            </a:r>
          </a:p>
          <a:p>
            <a:pPr algn="ctr">
              <a:buNone/>
            </a:pPr>
            <a:r>
              <a:rPr lang="el-GR" dirty="0" smtClean="0"/>
              <a:t>Η Μεταμόρφωση του Χριστού έχει ως στόχο την προετοιμασία των μαθητών για το Πάθος που θα ακολουθήσει. </a:t>
            </a:r>
            <a:endParaRPr lang="el-GR" dirty="0"/>
          </a:p>
        </p:txBody>
      </p:sp>
      <p:sp>
        <p:nvSpPr>
          <p:cNvPr id="3" name="Title 2"/>
          <p:cNvSpPr>
            <a:spLocks noGrp="1"/>
          </p:cNvSpPr>
          <p:nvPr>
            <p:ph type="title"/>
          </p:nvPr>
        </p:nvSpPr>
        <p:spPr/>
        <p:txBody>
          <a:bodyPr/>
          <a:lstStyle/>
          <a:p>
            <a:r>
              <a:rPr lang="el-GR" dirty="0" smtClean="0"/>
              <a:t>Απάντηση </a:t>
            </a:r>
            <a:endParaRPr lang="el-GR" dirty="0"/>
          </a:p>
        </p:txBody>
      </p:sp>
      <p:pic>
        <p:nvPicPr>
          <p:cNvPr id="4" name="Picture 3" descr="metamorfosi-5.jpg"/>
          <p:cNvPicPr>
            <a:picLocks noChangeAspect="1"/>
          </p:cNvPicPr>
          <p:nvPr/>
        </p:nvPicPr>
        <p:blipFill>
          <a:blip r:embed="rId2" cstate="print"/>
          <a:stretch>
            <a:fillRect/>
          </a:stretch>
        </p:blipFill>
        <p:spPr>
          <a:xfrm>
            <a:off x="395536" y="2204864"/>
            <a:ext cx="2976871" cy="40092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19872" y="2204864"/>
            <a:ext cx="5024880" cy="3921299"/>
          </a:xfrm>
        </p:spPr>
        <p:txBody>
          <a:bodyPr>
            <a:normAutofit fontScale="92500"/>
          </a:bodyPr>
          <a:lstStyle/>
          <a:p>
            <a:pPr algn="ctr">
              <a:buNone/>
            </a:pPr>
            <a:r>
              <a:rPr lang="el-GR" dirty="0" smtClean="0"/>
              <a:t>Οι μαθητές με την εμπειρία του γεγονότος της Μεταμόρφωσης πλησίαζαν περισσότερο το Χριστό και ζουν μια πτυχή της Βασιλείας του Θεού. Από τη συνομιλία του Ιησού με τον εκπρόσωπο του Νόμου και τον εκπρόσωπο των Προφητών, οι μαθητές άρχισαν να κατανοούν ότι στο πρόσωπο  του δασκάλο τους εκπληρώθηκαν όλες οι υποσχέσεις του Θεού για την ανθρώπινη σωτηρία. </a:t>
            </a:r>
            <a:endParaRPr lang="el-GR" dirty="0"/>
          </a:p>
        </p:txBody>
      </p:sp>
      <p:sp>
        <p:nvSpPr>
          <p:cNvPr id="3" name="Title 2"/>
          <p:cNvSpPr>
            <a:spLocks noGrp="1"/>
          </p:cNvSpPr>
          <p:nvPr>
            <p:ph type="title"/>
          </p:nvPr>
        </p:nvSpPr>
        <p:spPr/>
        <p:txBody>
          <a:bodyPr/>
          <a:lstStyle/>
          <a:p>
            <a:r>
              <a:rPr lang="el-GR" dirty="0" smtClean="0"/>
              <a:t>Απάντηση</a:t>
            </a:r>
            <a:endParaRPr lang="el-GR" dirty="0"/>
          </a:p>
        </p:txBody>
      </p:sp>
      <p:pic>
        <p:nvPicPr>
          <p:cNvPr id="4" name="Picture 3" descr="metamorfosi-4.jpg"/>
          <p:cNvPicPr>
            <a:picLocks noChangeAspect="1"/>
          </p:cNvPicPr>
          <p:nvPr/>
        </p:nvPicPr>
        <p:blipFill>
          <a:blip r:embed="rId2" cstate="print"/>
          <a:stretch>
            <a:fillRect/>
          </a:stretch>
        </p:blipFill>
        <p:spPr>
          <a:xfrm>
            <a:off x="179512" y="2852936"/>
            <a:ext cx="3444812" cy="328979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79912" y="2204865"/>
            <a:ext cx="4664840" cy="3921298"/>
          </a:xfrm>
        </p:spPr>
        <p:txBody>
          <a:bodyPr/>
          <a:lstStyle/>
          <a:p>
            <a:pPr algn="ctr">
              <a:buNone/>
            </a:pPr>
            <a:r>
              <a:rPr lang="el-GR" dirty="0" smtClean="0"/>
              <a:t>Η προετοιμασία της ανθρωπότητας ολοκληρώνεται και βρίσκει τον προορισμό της. Η εμπειρία τους αυτή θα τους βοηθήσει να καταλάβουν ότι τα Πάθη και ο σταυρικός θάνατος του Ιησού δεν θα συμβούν από αδυναμία του Κυρίου τους. </a:t>
            </a:r>
            <a:endParaRPr lang="el-GR" dirty="0"/>
          </a:p>
        </p:txBody>
      </p:sp>
      <p:sp>
        <p:nvSpPr>
          <p:cNvPr id="3" name="Title 2"/>
          <p:cNvSpPr>
            <a:spLocks noGrp="1"/>
          </p:cNvSpPr>
          <p:nvPr>
            <p:ph type="title"/>
          </p:nvPr>
        </p:nvSpPr>
        <p:spPr/>
        <p:txBody>
          <a:bodyPr/>
          <a:lstStyle/>
          <a:p>
            <a:r>
              <a:rPr lang="el-GR" dirty="0" smtClean="0"/>
              <a:t>Απάντηση</a:t>
            </a:r>
            <a:endParaRPr lang="el-GR" dirty="0"/>
          </a:p>
        </p:txBody>
      </p:sp>
      <p:pic>
        <p:nvPicPr>
          <p:cNvPr id="4" name="Picture 3" descr="metamorfosi.jpg"/>
          <p:cNvPicPr>
            <a:picLocks noChangeAspect="1"/>
          </p:cNvPicPr>
          <p:nvPr/>
        </p:nvPicPr>
        <p:blipFill>
          <a:blip r:embed="rId2" cstate="print"/>
          <a:stretch>
            <a:fillRect/>
          </a:stretch>
        </p:blipFill>
        <p:spPr>
          <a:xfrm>
            <a:off x="323528" y="2132856"/>
            <a:ext cx="3354288" cy="42733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7664" y="2420888"/>
            <a:ext cx="6552728" cy="1446550"/>
          </a:xfrm>
          <a:prstGeom prst="rect">
            <a:avLst/>
          </a:prstGeom>
          <a:noFill/>
        </p:spPr>
        <p:txBody>
          <a:bodyPr wrap="square" rtlCol="0">
            <a:spAutoFit/>
          </a:bodyPr>
          <a:lstStyle/>
          <a:p>
            <a:pPr algn="ctr"/>
            <a:r>
              <a:rPr lang="el-GR" sz="8800" b="1" i="1" dirty="0" smtClean="0">
                <a:effectLst>
                  <a:outerShdw blurRad="38100" dist="38100" dir="2700000" algn="tl">
                    <a:srgbClr val="000000">
                      <a:alpha val="43137"/>
                    </a:srgbClr>
                  </a:outerShdw>
                </a:effectLst>
              </a:rPr>
              <a:t>ΤΕΛΟΣ!</a:t>
            </a:r>
            <a:endParaRPr lang="el-GR" sz="8800" b="1" i="1" dirty="0">
              <a:effectLst>
                <a:outerShdw blurRad="38100" dist="38100" dir="2700000" algn="tl">
                  <a:srgbClr val="000000">
                    <a:alpha val="43137"/>
                  </a:srgbClr>
                </a:outerShdw>
              </a:effectLst>
            </a:endParaRPr>
          </a:p>
        </p:txBody>
      </p:sp>
    </p:spTree>
  </p:cSld>
  <p:clrMapOvr>
    <a:masterClrMapping/>
  </p:clrMapOvr>
  <p:transition spd="med">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 from 2010 2">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Εξώφυλλο">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Εξώφυλλο">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27</TotalTime>
  <Words>215</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Theme from 2010 2</vt:lpstr>
      <vt:lpstr>Η Μεταμόρφωση του Χριστού: Φανέρωση της θεϊκής μεγαλοσύνης του πριν από τα Πάθη του</vt:lpstr>
      <vt:lpstr>Ερώτηση</vt:lpstr>
      <vt:lpstr>Απάντηση </vt:lpstr>
      <vt:lpstr>Απάντηση</vt:lpstr>
      <vt:lpstr>Απάντηση</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Μεταμόρφωση του Χριστού: Φανέρωση της θεϊκής μεγαλοσύνης του πριν από τα Πάθη του</dc:title>
  <dc:creator>STELLA</dc:creator>
  <cp:lastModifiedBy>STELLA</cp:lastModifiedBy>
  <cp:revision>8</cp:revision>
  <dcterms:created xsi:type="dcterms:W3CDTF">2016-02-18T18:28:23Z</dcterms:created>
  <dcterms:modified xsi:type="dcterms:W3CDTF">2016-02-18T18:56:08Z</dcterms:modified>
</cp:coreProperties>
</file>