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44" y="-1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CFEB4B78-6F70-4998-88C9-4785838D772F}" type="datetimeFigureOut">
              <a:rPr lang="el-GR" smtClean="0"/>
              <a:t>16/2/2016</a:t>
            </a:fld>
            <a:endParaRPr lang="el-GR"/>
          </a:p>
        </p:txBody>
      </p:sp>
      <p:sp>
        <p:nvSpPr>
          <p:cNvPr id="16" name="Slide Number Placeholder 15"/>
          <p:cNvSpPr>
            <a:spLocks noGrp="1"/>
          </p:cNvSpPr>
          <p:nvPr>
            <p:ph type="sldNum" sz="quarter" idx="11"/>
          </p:nvPr>
        </p:nvSpPr>
        <p:spPr/>
        <p:txBody>
          <a:bodyPr/>
          <a:lstStyle/>
          <a:p>
            <a:fld id="{63452E41-B58D-46FC-A31F-86914987A1E8}" type="slidenum">
              <a:rPr lang="el-GR" smtClean="0"/>
              <a:t>‹#›</a:t>
            </a:fld>
            <a:endParaRPr lang="el-GR"/>
          </a:p>
        </p:txBody>
      </p:sp>
      <p:sp>
        <p:nvSpPr>
          <p:cNvPr id="17" name="Footer Placeholder 16"/>
          <p:cNvSpPr>
            <a:spLocks noGrp="1"/>
          </p:cNvSpPr>
          <p:nvPr>
            <p:ph type="ftr" sz="quarter" idx="12"/>
          </p:nvPr>
        </p:nvSpPr>
        <p:spPr/>
        <p:txBody>
          <a:bodyPr/>
          <a:lstStyle/>
          <a:p>
            <a:endParaRPr lang="el-GR"/>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EB4B78-6F70-4998-88C9-4785838D772F}" type="datetimeFigureOut">
              <a:rPr lang="el-GR" smtClean="0"/>
              <a:t>16/2/2016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3452E41-B58D-46FC-A31F-86914987A1E8}" type="slidenum">
              <a:rPr lang="el-GR" smtClean="0"/>
              <a:t>‹#›</a:t>
            </a:fld>
            <a:endParaRPr lang="el-G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EB4B78-6F70-4998-88C9-4785838D772F}" type="datetimeFigureOut">
              <a:rPr lang="el-GR" smtClean="0"/>
              <a:t>16/2/2016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3452E41-B58D-46FC-A31F-86914987A1E8}" type="slidenum">
              <a:rPr lang="el-GR" smtClean="0"/>
              <a:t>‹#›</a:t>
            </a:fld>
            <a:endParaRPr lang="el-G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CFEB4B78-6F70-4998-88C9-4785838D772F}" type="datetimeFigureOut">
              <a:rPr lang="el-GR" smtClean="0"/>
              <a:t>16/2/2016</a:t>
            </a:fld>
            <a:endParaRPr lang="el-GR"/>
          </a:p>
        </p:txBody>
      </p:sp>
      <p:sp>
        <p:nvSpPr>
          <p:cNvPr id="15" name="Slide Number Placeholder 14"/>
          <p:cNvSpPr>
            <a:spLocks noGrp="1"/>
          </p:cNvSpPr>
          <p:nvPr>
            <p:ph type="sldNum" sz="quarter" idx="11"/>
          </p:nvPr>
        </p:nvSpPr>
        <p:spPr/>
        <p:txBody>
          <a:bodyPr/>
          <a:lstStyle/>
          <a:p>
            <a:fld id="{63452E41-B58D-46FC-A31F-86914987A1E8}" type="slidenum">
              <a:rPr lang="el-GR" smtClean="0"/>
              <a:t>‹#›</a:t>
            </a:fld>
            <a:endParaRPr lang="el-GR"/>
          </a:p>
        </p:txBody>
      </p:sp>
      <p:sp>
        <p:nvSpPr>
          <p:cNvPr id="16" name="Footer Placeholder 15"/>
          <p:cNvSpPr>
            <a:spLocks noGrp="1"/>
          </p:cNvSpPr>
          <p:nvPr>
            <p:ph type="ftr" sz="quarter" idx="12"/>
          </p:nvPr>
        </p:nvSpPr>
        <p:spPr/>
        <p:txBody>
          <a:bodyPr/>
          <a:lstStyle/>
          <a:p>
            <a:endParaRPr lang="el-G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CFEB4B78-6F70-4998-88C9-4785838D772F}" type="datetimeFigureOut">
              <a:rPr lang="el-GR" smtClean="0"/>
              <a:t>16/2/2016</a:t>
            </a:fld>
            <a:endParaRPr lang="el-GR"/>
          </a:p>
        </p:txBody>
      </p:sp>
      <p:sp>
        <p:nvSpPr>
          <p:cNvPr id="13" name="Slide Number Placeholder 12"/>
          <p:cNvSpPr>
            <a:spLocks noGrp="1"/>
          </p:cNvSpPr>
          <p:nvPr>
            <p:ph type="sldNum" sz="quarter" idx="11"/>
          </p:nvPr>
        </p:nvSpPr>
        <p:spPr/>
        <p:txBody>
          <a:bodyPr/>
          <a:lstStyle/>
          <a:p>
            <a:fld id="{63452E41-B58D-46FC-A31F-86914987A1E8}" type="slidenum">
              <a:rPr lang="el-GR" smtClean="0"/>
              <a:t>‹#›</a:t>
            </a:fld>
            <a:endParaRPr lang="el-GR"/>
          </a:p>
        </p:txBody>
      </p:sp>
      <p:sp>
        <p:nvSpPr>
          <p:cNvPr id="14" name="Footer Placeholder 13"/>
          <p:cNvSpPr>
            <a:spLocks noGrp="1"/>
          </p:cNvSpPr>
          <p:nvPr>
            <p:ph type="ftr" sz="quarter" idx="12"/>
          </p:nvPr>
        </p:nvSpPr>
        <p:spPr/>
        <p:txBody>
          <a:bodyPr/>
          <a:lstStyle/>
          <a:p>
            <a:endParaRPr lang="el-G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CFEB4B78-6F70-4998-88C9-4785838D772F}" type="datetimeFigureOut">
              <a:rPr lang="el-GR" smtClean="0"/>
              <a:t>16/2/2016</a:t>
            </a:fld>
            <a:endParaRPr lang="el-GR"/>
          </a:p>
        </p:txBody>
      </p:sp>
      <p:sp>
        <p:nvSpPr>
          <p:cNvPr id="9" name="Slide Number Placeholder 8"/>
          <p:cNvSpPr>
            <a:spLocks noGrp="1"/>
          </p:cNvSpPr>
          <p:nvPr>
            <p:ph type="sldNum" sz="quarter" idx="11"/>
          </p:nvPr>
        </p:nvSpPr>
        <p:spPr/>
        <p:txBody>
          <a:bodyPr/>
          <a:lstStyle/>
          <a:p>
            <a:fld id="{63452E41-B58D-46FC-A31F-86914987A1E8}"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CFEB4B78-6F70-4998-88C9-4785838D772F}" type="datetimeFigureOut">
              <a:rPr lang="el-GR" smtClean="0"/>
              <a:t>16/2/2016</a:t>
            </a:fld>
            <a:endParaRPr lang="el-GR"/>
          </a:p>
        </p:txBody>
      </p:sp>
      <p:sp>
        <p:nvSpPr>
          <p:cNvPr id="15" name="Slide Number Placeholder 14"/>
          <p:cNvSpPr>
            <a:spLocks noGrp="1"/>
          </p:cNvSpPr>
          <p:nvPr>
            <p:ph type="sldNum" sz="quarter" idx="11"/>
          </p:nvPr>
        </p:nvSpPr>
        <p:spPr/>
        <p:txBody>
          <a:bodyPr/>
          <a:lstStyle/>
          <a:p>
            <a:fld id="{63452E41-B58D-46FC-A31F-86914987A1E8}" type="slidenum">
              <a:rPr lang="el-GR" smtClean="0"/>
              <a:t>‹#›</a:t>
            </a:fld>
            <a:endParaRPr lang="el-GR"/>
          </a:p>
        </p:txBody>
      </p:sp>
      <p:sp>
        <p:nvSpPr>
          <p:cNvPr id="16" name="Footer Placeholder 15"/>
          <p:cNvSpPr>
            <a:spLocks noGrp="1"/>
          </p:cNvSpPr>
          <p:nvPr>
            <p:ph type="ftr" sz="quarter" idx="12"/>
          </p:nvPr>
        </p:nvSpPr>
        <p:spPr/>
        <p:txBody>
          <a:bodyPr/>
          <a:lstStyle/>
          <a:p>
            <a:endParaRPr lang="el-G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CFEB4B78-6F70-4998-88C9-4785838D772F}" type="datetimeFigureOut">
              <a:rPr lang="el-GR" smtClean="0"/>
              <a:t>16/2/2016</a:t>
            </a:fld>
            <a:endParaRPr lang="el-GR"/>
          </a:p>
        </p:txBody>
      </p:sp>
      <p:sp>
        <p:nvSpPr>
          <p:cNvPr id="8" name="Slide Number Placeholder 7"/>
          <p:cNvSpPr>
            <a:spLocks noGrp="1"/>
          </p:cNvSpPr>
          <p:nvPr>
            <p:ph type="sldNum" sz="quarter" idx="11"/>
          </p:nvPr>
        </p:nvSpPr>
        <p:spPr/>
        <p:txBody>
          <a:bodyPr/>
          <a:lstStyle/>
          <a:p>
            <a:fld id="{63452E41-B58D-46FC-A31F-86914987A1E8}"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FEB4B78-6F70-4998-88C9-4785838D772F}" type="datetimeFigureOut">
              <a:rPr lang="el-GR" smtClean="0"/>
              <a:t>16/2/2016</a:t>
            </a:fld>
            <a:endParaRPr lang="el-GR"/>
          </a:p>
        </p:txBody>
      </p:sp>
      <p:sp>
        <p:nvSpPr>
          <p:cNvPr id="6" name="Slide Number Placeholder 5"/>
          <p:cNvSpPr>
            <a:spLocks noGrp="1"/>
          </p:cNvSpPr>
          <p:nvPr>
            <p:ph type="sldNum" sz="quarter" idx="11"/>
          </p:nvPr>
        </p:nvSpPr>
        <p:spPr/>
        <p:txBody>
          <a:bodyPr/>
          <a:lstStyle/>
          <a:p>
            <a:fld id="{63452E41-B58D-46FC-A31F-86914987A1E8}" type="slidenum">
              <a:rPr lang="el-GR" smtClean="0"/>
              <a:t>‹#›</a:t>
            </a:fld>
            <a:endParaRPr lang="el-GR"/>
          </a:p>
        </p:txBody>
      </p:sp>
      <p:sp>
        <p:nvSpPr>
          <p:cNvPr id="7" name="Footer Placeholder 6"/>
          <p:cNvSpPr>
            <a:spLocks noGrp="1"/>
          </p:cNvSpPr>
          <p:nvPr>
            <p:ph type="ftr" sz="quarter" idx="12"/>
          </p:nvPr>
        </p:nvSpPr>
        <p:spPr/>
        <p:txBody>
          <a:bodyPr/>
          <a:lstStyle/>
          <a:p>
            <a:endParaRPr lang="el-G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CFEB4B78-6F70-4998-88C9-4785838D772F}" type="datetimeFigureOut">
              <a:rPr lang="el-GR" smtClean="0"/>
              <a:t>16/2/2016</a:t>
            </a:fld>
            <a:endParaRPr lang="el-GR"/>
          </a:p>
        </p:txBody>
      </p:sp>
      <p:sp>
        <p:nvSpPr>
          <p:cNvPr id="16" name="Slide Number Placeholder 15"/>
          <p:cNvSpPr>
            <a:spLocks noGrp="1"/>
          </p:cNvSpPr>
          <p:nvPr>
            <p:ph type="sldNum" sz="quarter" idx="11"/>
          </p:nvPr>
        </p:nvSpPr>
        <p:spPr/>
        <p:txBody>
          <a:bodyPr/>
          <a:lstStyle/>
          <a:p>
            <a:fld id="{63452E41-B58D-46FC-A31F-86914987A1E8}" type="slidenum">
              <a:rPr lang="el-GR" smtClean="0"/>
              <a:t>‹#›</a:t>
            </a:fld>
            <a:endParaRPr lang="el-GR"/>
          </a:p>
        </p:txBody>
      </p:sp>
      <p:sp>
        <p:nvSpPr>
          <p:cNvPr id="17" name="Footer Placeholder 16"/>
          <p:cNvSpPr>
            <a:spLocks noGrp="1"/>
          </p:cNvSpPr>
          <p:nvPr>
            <p:ph type="ftr" sz="quarter" idx="12"/>
          </p:nvPr>
        </p:nvSpPr>
        <p:spPr/>
        <p:txBody>
          <a:bodyPr/>
          <a:lstStyle/>
          <a:p>
            <a:endParaRPr lang="el-GR"/>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CFEB4B78-6F70-4998-88C9-4785838D772F}" type="datetimeFigureOut">
              <a:rPr lang="el-GR" smtClean="0"/>
              <a:t>16/2/2016</a:t>
            </a:fld>
            <a:endParaRPr lang="el-GR"/>
          </a:p>
        </p:txBody>
      </p:sp>
      <p:sp>
        <p:nvSpPr>
          <p:cNvPr id="14" name="Slide Number Placeholder 13"/>
          <p:cNvSpPr>
            <a:spLocks noGrp="1"/>
          </p:cNvSpPr>
          <p:nvPr>
            <p:ph type="sldNum" sz="quarter" idx="11"/>
          </p:nvPr>
        </p:nvSpPr>
        <p:spPr/>
        <p:txBody>
          <a:bodyPr/>
          <a:lstStyle/>
          <a:p>
            <a:fld id="{63452E41-B58D-46FC-A31F-86914987A1E8}" type="slidenum">
              <a:rPr lang="el-GR" smtClean="0"/>
              <a:t>‹#›</a:t>
            </a:fld>
            <a:endParaRPr lang="el-GR"/>
          </a:p>
        </p:txBody>
      </p:sp>
      <p:sp>
        <p:nvSpPr>
          <p:cNvPr id="15" name="Footer Placeholder 14"/>
          <p:cNvSpPr>
            <a:spLocks noGrp="1"/>
          </p:cNvSpPr>
          <p:nvPr>
            <p:ph type="ftr" sz="quarter" idx="12"/>
          </p:nvPr>
        </p:nvSpPr>
        <p:spPr/>
        <p:txBody>
          <a:bodyPr/>
          <a:lstStyle/>
          <a:p>
            <a:endParaRPr lang="el-G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CFEB4B78-6F70-4998-88C9-4785838D772F}" type="datetimeFigureOut">
              <a:rPr lang="el-GR" smtClean="0"/>
              <a:t>16/2/2016</a:t>
            </a:fld>
            <a:endParaRPr lang="el-G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l-G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63452E41-B58D-46FC-A31F-86914987A1E8}"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wedge/>
  </p:transition>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3200" b="1" dirty="0" smtClean="0">
                <a:effectLst/>
              </a:rPr>
              <a:t>Η ανάσταση της κόρης του Ιαείρου: Ο Χριστός χαρίζει ξανά το δώρο της ζωής</a:t>
            </a:r>
            <a:endParaRPr lang="el-GR" sz="3200" b="1" dirty="0">
              <a:effectLst/>
            </a:endParaRPr>
          </a:p>
        </p:txBody>
      </p:sp>
      <p:sp>
        <p:nvSpPr>
          <p:cNvPr id="3" name="Subtitle 2"/>
          <p:cNvSpPr>
            <a:spLocks noGrp="1"/>
          </p:cNvSpPr>
          <p:nvPr>
            <p:ph type="subTitle" idx="1"/>
          </p:nvPr>
        </p:nvSpPr>
        <p:spPr>
          <a:xfrm>
            <a:off x="2051720" y="3068960"/>
            <a:ext cx="6660232" cy="1296144"/>
          </a:xfrm>
        </p:spPr>
        <p:txBody>
          <a:bodyPr>
            <a:noAutofit/>
          </a:bodyPr>
          <a:lstStyle/>
          <a:p>
            <a:r>
              <a:rPr lang="el-GR" sz="1200" dirty="0" smtClean="0"/>
              <a:t>Επιμέλεια: Κατσουλάκου Στέλλα </a:t>
            </a:r>
          </a:p>
          <a:p>
            <a:r>
              <a:rPr lang="el-GR" sz="1200" dirty="0" smtClean="0"/>
              <a:t>Π.Γ.Ε.Σ.Σ.</a:t>
            </a:r>
          </a:p>
          <a:p>
            <a:r>
              <a:rPr lang="el-GR" sz="1200" dirty="0" smtClean="0"/>
              <a:t>Σχολικό Έτος: 2015-16 </a:t>
            </a:r>
          </a:p>
          <a:p>
            <a:r>
              <a:rPr lang="el-GR" sz="1200" dirty="0" smtClean="0"/>
              <a:t>Τμήμα: Β2</a:t>
            </a:r>
            <a:endParaRPr lang="el-GR" sz="1200"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2800" dirty="0" smtClean="0">
                <a:effectLst/>
              </a:rPr>
              <a:t>Ποια πρόσωπα βρίσκονταν τη στιγμή που ο Ιησούς έδινε και πάλι τη ζωή στην κόρη του Ιαείρου; Για ποιον λόγο νομίζετε ότι ο Ιησούς έδωσε αυστηρή εντολή να μη μαθευτεί το γεγονός αυτό;</a:t>
            </a:r>
            <a:endParaRPr lang="el-GR" sz="2800" dirty="0">
              <a:effectLst/>
            </a:endParaRPr>
          </a:p>
        </p:txBody>
      </p:sp>
      <p:sp>
        <p:nvSpPr>
          <p:cNvPr id="3" name="Subtitle 2"/>
          <p:cNvSpPr>
            <a:spLocks noGrp="1"/>
          </p:cNvSpPr>
          <p:nvPr>
            <p:ph type="subTitle" idx="1"/>
          </p:nvPr>
        </p:nvSpPr>
        <p:spPr/>
        <p:txBody>
          <a:bodyPr/>
          <a:lstStyle/>
          <a:p>
            <a:r>
              <a:rPr lang="el-GR" dirty="0" smtClean="0"/>
              <a:t>Επεξεργασία 4, σελίδα 97</a:t>
            </a:r>
            <a:endParaRPr lang="el-GR"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l-GR" b="1" dirty="0" smtClean="0"/>
              <a:t>Τη στιγμή που ο Ιησούς έδινε πάλι την ζωή στην κόρη του Ιαείρου ήταν παρόντες:</a:t>
            </a:r>
          </a:p>
          <a:p>
            <a:r>
              <a:rPr lang="el-GR" dirty="0" smtClean="0"/>
              <a:t>Οι γονείς του παιδιού</a:t>
            </a:r>
          </a:p>
          <a:p>
            <a:r>
              <a:rPr lang="el-GR" dirty="0" smtClean="0"/>
              <a:t>Τρεις από τους μαθητές του Ιησού: Πέτρος, Ιάκωβος και Ιωάννης</a:t>
            </a:r>
            <a:endParaRPr lang="el-GR" dirty="0"/>
          </a:p>
        </p:txBody>
      </p:sp>
      <p:sp>
        <p:nvSpPr>
          <p:cNvPr id="3" name="Title 2"/>
          <p:cNvSpPr>
            <a:spLocks noGrp="1"/>
          </p:cNvSpPr>
          <p:nvPr>
            <p:ph type="title"/>
          </p:nvPr>
        </p:nvSpPr>
        <p:spPr/>
        <p:txBody>
          <a:bodyPr/>
          <a:lstStyle/>
          <a:p>
            <a:r>
              <a:rPr lang="el-GR" dirty="0" smtClean="0"/>
              <a:t>Απάντηση</a:t>
            </a:r>
            <a:endParaRPr lang="el-GR" dirty="0"/>
          </a:p>
        </p:txBody>
      </p:sp>
      <p:pic>
        <p:nvPicPr>
          <p:cNvPr id="4" name="Picture 3" descr="kori_iaeirou_1.jpg"/>
          <p:cNvPicPr>
            <a:picLocks noChangeAspect="1"/>
          </p:cNvPicPr>
          <p:nvPr/>
        </p:nvPicPr>
        <p:blipFill>
          <a:blip r:embed="rId2" cstate="print"/>
          <a:srcRect l="4320" t="1619" r="4961" b="1252"/>
          <a:stretch>
            <a:fillRect/>
          </a:stretch>
        </p:blipFill>
        <p:spPr>
          <a:xfrm>
            <a:off x="5652120" y="3140968"/>
            <a:ext cx="2450706" cy="35010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95736" y="332656"/>
            <a:ext cx="6096000" cy="3657599"/>
          </a:xfrm>
        </p:spPr>
        <p:txBody>
          <a:bodyPr/>
          <a:lstStyle/>
          <a:p>
            <a:pPr algn="ctr">
              <a:buNone/>
            </a:pPr>
            <a:r>
              <a:rPr lang="el-GR" dirty="0" smtClean="0"/>
              <a:t>Οι λιγοστοί παρόντες δηλώνουν ότι ο Ιησούς δεν έκανε τα θαύματα για να αναγκάσει τους ανθρώπους να πιστέψουν λόγω αυτών. </a:t>
            </a:r>
          </a:p>
          <a:p>
            <a:pPr algn="ctr">
              <a:buNone/>
            </a:pPr>
            <a:r>
              <a:rPr lang="el-GR" dirty="0" smtClean="0"/>
              <a:t>Δεν έκανε θαύματα για να επιβληθεί ή για να εντυπωσιάσε. </a:t>
            </a:r>
          </a:p>
          <a:p>
            <a:pPr algn="ctr">
              <a:buNone/>
            </a:pPr>
            <a:r>
              <a:rPr lang="el-GR" dirty="0" smtClean="0"/>
              <a:t>Αυτό δείχνει ότι σέβεται την ανθρώπινη ελευθερία.</a:t>
            </a:r>
            <a:endParaRPr lang="el-GR" dirty="0"/>
          </a:p>
        </p:txBody>
      </p:sp>
      <p:sp>
        <p:nvSpPr>
          <p:cNvPr id="3" name="Title 2"/>
          <p:cNvSpPr>
            <a:spLocks noGrp="1"/>
          </p:cNvSpPr>
          <p:nvPr>
            <p:ph type="title"/>
          </p:nvPr>
        </p:nvSpPr>
        <p:spPr/>
        <p:txBody>
          <a:bodyPr/>
          <a:lstStyle/>
          <a:p>
            <a:r>
              <a:rPr lang="el-GR" dirty="0" smtClean="0"/>
              <a:t>Απάντηση</a:t>
            </a:r>
            <a:endParaRPr lang="el-GR" dirty="0"/>
          </a:p>
        </p:txBody>
      </p:sp>
      <p:pic>
        <p:nvPicPr>
          <p:cNvPr id="4" name="Picture 3" descr="560x0_apostolia-nr31-02.jpg"/>
          <p:cNvPicPr>
            <a:picLocks noChangeAspect="1"/>
          </p:cNvPicPr>
          <p:nvPr/>
        </p:nvPicPr>
        <p:blipFill>
          <a:blip r:embed="rId2" cstate="print"/>
          <a:stretch>
            <a:fillRect/>
          </a:stretch>
        </p:blipFill>
        <p:spPr>
          <a:xfrm>
            <a:off x="5004048" y="3501008"/>
            <a:ext cx="3556000" cy="31432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l-GR" b="1" dirty="0" smtClean="0">
                <a:effectLst/>
              </a:rPr>
              <a:t>Άποφεύγει να μαθευτεί το γεγονός δίοτι:</a:t>
            </a:r>
          </a:p>
          <a:p>
            <a:r>
              <a:rPr lang="el-GR" dirty="0" smtClean="0"/>
              <a:t>Σέβεται την ανθρώπινη ελευθερία </a:t>
            </a:r>
          </a:p>
          <a:p>
            <a:r>
              <a:rPr lang="el-GR" dirty="0" smtClean="0"/>
              <a:t>Δεν θέλει να θεωρηθεί θαυματοποιός, καθώς αν γινόταν αυτό τα σημεία του δεν θα θεωρούνταν ως σημάδια της Βασιλείας του Θεού και ως πράξεις που φανερώνουν την χάρη, την αγάπη και την ευσπλαχνία του Θεού προς τους ανθρώπους. </a:t>
            </a:r>
            <a:endParaRPr lang="el-GR" dirty="0"/>
          </a:p>
        </p:txBody>
      </p:sp>
      <p:sp>
        <p:nvSpPr>
          <p:cNvPr id="3" name="Title 2"/>
          <p:cNvSpPr>
            <a:spLocks noGrp="1"/>
          </p:cNvSpPr>
          <p:nvPr>
            <p:ph type="title"/>
          </p:nvPr>
        </p:nvSpPr>
        <p:spPr/>
        <p:txBody>
          <a:bodyPr/>
          <a:lstStyle/>
          <a:p>
            <a:r>
              <a:rPr lang="el-GR" dirty="0" smtClean="0"/>
              <a:t>Απάντηση </a:t>
            </a:r>
            <a:endParaRPr lang="el-G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rtBook__041_041__JesusRaisingJairussDaughter____.jpg"/>
          <p:cNvPicPr>
            <a:picLocks noChangeAspect="1"/>
          </p:cNvPicPr>
          <p:nvPr/>
        </p:nvPicPr>
        <p:blipFill>
          <a:blip r:embed="rId2" cstate="print"/>
          <a:stretch>
            <a:fillRect/>
          </a:stretch>
        </p:blipFill>
        <p:spPr>
          <a:xfrm>
            <a:off x="2339752" y="188640"/>
            <a:ext cx="4820600" cy="6525344"/>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Jesus_Heals_Jairus_Daughter.jpg"/>
          <p:cNvPicPr>
            <a:picLocks noChangeAspect="1"/>
          </p:cNvPicPr>
          <p:nvPr/>
        </p:nvPicPr>
        <p:blipFill>
          <a:blip r:embed="rId2" cstate="print"/>
          <a:stretch>
            <a:fillRect/>
          </a:stretch>
        </p:blipFill>
        <p:spPr>
          <a:xfrm>
            <a:off x="1259632" y="908720"/>
            <a:ext cx="7000552" cy="525041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420888"/>
            <a:ext cx="7543800" cy="1570112"/>
          </a:xfrm>
        </p:spPr>
        <p:txBody>
          <a:bodyPr/>
          <a:lstStyle/>
          <a:p>
            <a:pPr algn="ctr"/>
            <a:r>
              <a:rPr lang="el-GR" sz="9600" dirty="0" smtClean="0"/>
              <a:t>Τέλος!</a:t>
            </a:r>
            <a:endParaRPr lang="el-GR" sz="96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 from 2010 10">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Στοιχειώδες">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Στοιχειώδες">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 from 2010 10</Template>
  <TotalTime>26</TotalTime>
  <Words>197</Words>
  <Application>Microsoft Office PowerPoint</Application>
  <PresentationFormat>On-screen Show (4:3)</PresentationFormat>
  <Paragraphs>20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Theme from 2010 10</vt:lpstr>
      <vt:lpstr>Η ανάσταση της κόρης του Ιαείρου: Ο Χριστός χαρίζει ξανά το δώρο της ζωής</vt:lpstr>
      <vt:lpstr>Ποια πρόσωπα βρίσκονταν τη στιγμή που ο Ιησούς έδινε και πάλι τη ζωή στην κόρη του Ιαείρου; Για ποιον λόγο νομίζετε ότι ο Ιησούς έδωσε αυστηρή εντολή να μη μαθευτεί το γεγονός αυτό;</vt:lpstr>
      <vt:lpstr>Απάντηση</vt:lpstr>
      <vt:lpstr>Απάντηση</vt:lpstr>
      <vt:lpstr>Απάντηση </vt:lpstr>
      <vt:lpstr>Slide 6</vt:lpstr>
      <vt:lpstr>Slide 7</vt:lpstr>
      <vt:lpstr>Τέλος!</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ανάσταση της κόρης του Ιαείρου: Ο Χριστός χαρίζει ξανά το δώρο της ζωής</dc:title>
  <dc:creator>STELLA</dc:creator>
  <cp:lastModifiedBy>STELLA</cp:lastModifiedBy>
  <cp:revision>8</cp:revision>
  <dcterms:created xsi:type="dcterms:W3CDTF">2016-02-16T17:18:11Z</dcterms:created>
  <dcterms:modified xsi:type="dcterms:W3CDTF">2016-02-16T17:44:46Z</dcterms:modified>
</cp:coreProperties>
</file>