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53" autoAdjust="0"/>
    <p:restoredTop sz="94676" autoAdjust="0"/>
  </p:normalViewPr>
  <p:slideViewPr>
    <p:cSldViewPr>
      <p:cViewPr varScale="1">
        <p:scale>
          <a:sx n="75" d="100"/>
          <a:sy n="75" d="100"/>
        </p:scale>
        <p:origin x="-1200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B02667C-E517-4C43-87BF-145996DEA676}" type="doc">
      <dgm:prSet loTypeId="urn:microsoft.com/office/officeart/2005/8/layout/gear1" loCatId="process" qsTypeId="urn:microsoft.com/office/officeart/2005/8/quickstyle/simple1" qsCatId="simple" csTypeId="urn:microsoft.com/office/officeart/2005/8/colors/accent1_2" csCatId="accent1" phldr="1"/>
      <dgm:spPr/>
    </dgm:pt>
    <dgm:pt modelId="{905444E5-E4EF-42E6-950E-F48BBF451297}">
      <dgm:prSet phldrT="[Text]"/>
      <dgm:spPr/>
      <dgm:t>
        <a:bodyPr/>
        <a:lstStyle/>
        <a:p>
          <a:r>
            <a:rPr lang="el-GR" dirty="0" smtClean="0"/>
            <a:t>Ασκ.3</a:t>
          </a:r>
          <a:endParaRPr lang="el-GR" dirty="0"/>
        </a:p>
      </dgm:t>
    </dgm:pt>
    <dgm:pt modelId="{4EA06DA4-834D-42B3-B671-BF3228FFC175}" type="parTrans" cxnId="{E8C97225-6679-43ED-9082-9CF2367AA78B}">
      <dgm:prSet/>
      <dgm:spPr/>
      <dgm:t>
        <a:bodyPr/>
        <a:lstStyle/>
        <a:p>
          <a:endParaRPr lang="el-GR"/>
        </a:p>
      </dgm:t>
    </dgm:pt>
    <dgm:pt modelId="{79293E30-892C-4D2C-A558-DB4F237466D1}" type="sibTrans" cxnId="{E8C97225-6679-43ED-9082-9CF2367AA78B}">
      <dgm:prSet/>
      <dgm:spPr/>
      <dgm:t>
        <a:bodyPr/>
        <a:lstStyle/>
        <a:p>
          <a:endParaRPr lang="el-GR"/>
        </a:p>
      </dgm:t>
    </dgm:pt>
    <dgm:pt modelId="{6721B539-DA48-4A5F-B7AA-62D4488F92D1}">
      <dgm:prSet phldrT="[Text]"/>
      <dgm:spPr/>
      <dgm:t>
        <a:bodyPr/>
        <a:lstStyle/>
        <a:p>
          <a:r>
            <a:rPr lang="el-GR" dirty="0" smtClean="0"/>
            <a:t>Ασκ.2</a:t>
          </a:r>
          <a:endParaRPr lang="el-GR" dirty="0"/>
        </a:p>
      </dgm:t>
    </dgm:pt>
    <dgm:pt modelId="{9F11B432-721A-481C-83DF-ECCA0A467575}" type="parTrans" cxnId="{45A21596-FADE-4538-B2EE-36FBCEF9BC68}">
      <dgm:prSet/>
      <dgm:spPr/>
      <dgm:t>
        <a:bodyPr/>
        <a:lstStyle/>
        <a:p>
          <a:endParaRPr lang="el-GR"/>
        </a:p>
      </dgm:t>
    </dgm:pt>
    <dgm:pt modelId="{9E7A45BF-2A89-4D46-B093-A960F6F4962F}" type="sibTrans" cxnId="{45A21596-FADE-4538-B2EE-36FBCEF9BC68}">
      <dgm:prSet/>
      <dgm:spPr/>
      <dgm:t>
        <a:bodyPr/>
        <a:lstStyle/>
        <a:p>
          <a:endParaRPr lang="el-GR"/>
        </a:p>
      </dgm:t>
    </dgm:pt>
    <dgm:pt modelId="{8B143DDD-859A-4FA2-B23B-B0EE995F8E8B}">
      <dgm:prSet phldrT="[Text]"/>
      <dgm:spPr/>
      <dgm:t>
        <a:bodyPr/>
        <a:lstStyle/>
        <a:p>
          <a:r>
            <a:rPr lang="el-GR" dirty="0" smtClean="0"/>
            <a:t>Ασκ.1</a:t>
          </a:r>
          <a:endParaRPr lang="el-GR" dirty="0"/>
        </a:p>
      </dgm:t>
    </dgm:pt>
    <dgm:pt modelId="{CF987A39-F545-4C84-A3AF-F58B76001E6E}" type="parTrans" cxnId="{8DA39731-822F-4DEF-B569-491A5E56317F}">
      <dgm:prSet/>
      <dgm:spPr/>
      <dgm:t>
        <a:bodyPr/>
        <a:lstStyle/>
        <a:p>
          <a:endParaRPr lang="el-GR"/>
        </a:p>
      </dgm:t>
    </dgm:pt>
    <dgm:pt modelId="{C0E7E7AB-E5D1-4C2E-9B4D-46A2B6EEE372}" type="sibTrans" cxnId="{8DA39731-822F-4DEF-B569-491A5E56317F}">
      <dgm:prSet/>
      <dgm:spPr/>
      <dgm:t>
        <a:bodyPr/>
        <a:lstStyle/>
        <a:p>
          <a:endParaRPr lang="el-GR"/>
        </a:p>
      </dgm:t>
    </dgm:pt>
    <dgm:pt modelId="{38675A85-4E42-4482-A0E0-09174E1FBFE5}" type="pres">
      <dgm:prSet presAssocID="{FB02667C-E517-4C43-87BF-145996DEA676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DA66F923-679E-4F0D-B2D1-E4B8B46A9AAC}" type="pres">
      <dgm:prSet presAssocID="{905444E5-E4EF-42E6-950E-F48BBF451297}" presName="gear1" presStyleLbl="node1" presStyleIdx="0" presStyleCnt="3" custLinFactNeighborX="-3872" custLinFactNeighborY="-581">
        <dgm:presLayoutVars>
          <dgm:chMax val="1"/>
          <dgm:bulletEnabled val="1"/>
        </dgm:presLayoutVars>
      </dgm:prSet>
      <dgm:spPr/>
    </dgm:pt>
    <dgm:pt modelId="{94991416-87A6-4403-A5FA-B80293320FCF}" type="pres">
      <dgm:prSet presAssocID="{905444E5-E4EF-42E6-950E-F48BBF451297}" presName="gear1srcNode" presStyleLbl="node1" presStyleIdx="0" presStyleCnt="3"/>
      <dgm:spPr/>
    </dgm:pt>
    <dgm:pt modelId="{32CAB14B-8537-4566-86B6-8F3735422DD9}" type="pres">
      <dgm:prSet presAssocID="{905444E5-E4EF-42E6-950E-F48BBF451297}" presName="gear1dstNode" presStyleLbl="node1" presStyleIdx="0" presStyleCnt="3"/>
      <dgm:spPr/>
    </dgm:pt>
    <dgm:pt modelId="{2FAD5F1A-1878-4FE8-A598-6C7D929DE05E}" type="pres">
      <dgm:prSet presAssocID="{6721B539-DA48-4A5F-B7AA-62D4488F92D1}" presName="gear2" presStyleLbl="node1" presStyleIdx="1" presStyleCnt="3">
        <dgm:presLayoutVars>
          <dgm:chMax val="1"/>
          <dgm:bulletEnabled val="1"/>
        </dgm:presLayoutVars>
      </dgm:prSet>
      <dgm:spPr/>
    </dgm:pt>
    <dgm:pt modelId="{6D11B467-3AC2-465C-9016-DCA26AC1AF6E}" type="pres">
      <dgm:prSet presAssocID="{6721B539-DA48-4A5F-B7AA-62D4488F92D1}" presName="gear2srcNode" presStyleLbl="node1" presStyleIdx="1" presStyleCnt="3"/>
      <dgm:spPr/>
    </dgm:pt>
    <dgm:pt modelId="{A1DC9688-54EE-410E-98C1-732B5EDC7CC3}" type="pres">
      <dgm:prSet presAssocID="{6721B539-DA48-4A5F-B7AA-62D4488F92D1}" presName="gear2dstNode" presStyleLbl="node1" presStyleIdx="1" presStyleCnt="3"/>
      <dgm:spPr/>
    </dgm:pt>
    <dgm:pt modelId="{1C0BF259-DB2F-4DE3-ACDF-463502E5B0DF}" type="pres">
      <dgm:prSet presAssocID="{8B143DDD-859A-4FA2-B23B-B0EE995F8E8B}" presName="gear3" presStyleLbl="node1" presStyleIdx="2" presStyleCnt="3" custLinFactNeighborX="-1450" custLinFactNeighborY="2909"/>
      <dgm:spPr/>
      <dgm:t>
        <a:bodyPr/>
        <a:lstStyle/>
        <a:p>
          <a:endParaRPr lang="el-GR"/>
        </a:p>
      </dgm:t>
    </dgm:pt>
    <dgm:pt modelId="{88AF5AE2-5B08-4558-816E-BF72224CCC38}" type="pres">
      <dgm:prSet presAssocID="{8B143DDD-859A-4FA2-B23B-B0EE995F8E8B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5A69A550-8CF4-4F1D-9911-7DD0C4AA86A4}" type="pres">
      <dgm:prSet presAssocID="{8B143DDD-859A-4FA2-B23B-B0EE995F8E8B}" presName="gear3srcNode" presStyleLbl="node1" presStyleIdx="2" presStyleCnt="3"/>
      <dgm:spPr/>
    </dgm:pt>
    <dgm:pt modelId="{58F0A6CC-85DC-4781-B03B-2966543CA10F}" type="pres">
      <dgm:prSet presAssocID="{8B143DDD-859A-4FA2-B23B-B0EE995F8E8B}" presName="gear3dstNode" presStyleLbl="node1" presStyleIdx="2" presStyleCnt="3"/>
      <dgm:spPr/>
    </dgm:pt>
    <dgm:pt modelId="{19794E54-634A-421B-8F4B-3D14ADD98A0E}" type="pres">
      <dgm:prSet presAssocID="{79293E30-892C-4D2C-A558-DB4F237466D1}" presName="connector1" presStyleLbl="sibTrans2D1" presStyleIdx="0" presStyleCnt="3"/>
      <dgm:spPr/>
    </dgm:pt>
    <dgm:pt modelId="{4D4D7286-5CE6-40B0-8762-36CFF3F36E42}" type="pres">
      <dgm:prSet presAssocID="{9E7A45BF-2A89-4D46-B093-A960F6F4962F}" presName="connector2" presStyleLbl="sibTrans2D1" presStyleIdx="1" presStyleCnt="3"/>
      <dgm:spPr/>
    </dgm:pt>
    <dgm:pt modelId="{6CEC771F-1E1B-4C0C-A9AF-DD818F45CC90}" type="pres">
      <dgm:prSet presAssocID="{C0E7E7AB-E5D1-4C2E-9B4D-46A2B6EEE372}" presName="connector3" presStyleLbl="sibTrans2D1" presStyleIdx="2" presStyleCnt="3"/>
      <dgm:spPr/>
    </dgm:pt>
  </dgm:ptLst>
  <dgm:cxnLst>
    <dgm:cxn modelId="{A5E35BAD-699F-4F19-A1BA-FB8F9E7B0EDB}" type="presOf" srcId="{6721B539-DA48-4A5F-B7AA-62D4488F92D1}" destId="{A1DC9688-54EE-410E-98C1-732B5EDC7CC3}" srcOrd="2" destOrd="0" presId="urn:microsoft.com/office/officeart/2005/8/layout/gear1"/>
    <dgm:cxn modelId="{3C3978D6-18C9-4AD3-ABCD-0D5DD1068D49}" type="presOf" srcId="{9E7A45BF-2A89-4D46-B093-A960F6F4962F}" destId="{4D4D7286-5CE6-40B0-8762-36CFF3F36E42}" srcOrd="0" destOrd="0" presId="urn:microsoft.com/office/officeart/2005/8/layout/gear1"/>
    <dgm:cxn modelId="{D7DB1F0A-E021-4666-8998-07F1482060C3}" type="presOf" srcId="{8B143DDD-859A-4FA2-B23B-B0EE995F8E8B}" destId="{1C0BF259-DB2F-4DE3-ACDF-463502E5B0DF}" srcOrd="0" destOrd="0" presId="urn:microsoft.com/office/officeart/2005/8/layout/gear1"/>
    <dgm:cxn modelId="{C3FDB09A-FB0D-49B5-94EB-334AC001A1FC}" type="presOf" srcId="{8B143DDD-859A-4FA2-B23B-B0EE995F8E8B}" destId="{88AF5AE2-5B08-4558-816E-BF72224CCC38}" srcOrd="1" destOrd="0" presId="urn:microsoft.com/office/officeart/2005/8/layout/gear1"/>
    <dgm:cxn modelId="{1FBFEE1B-BD64-4E20-9277-330647B8BAAB}" type="presOf" srcId="{905444E5-E4EF-42E6-950E-F48BBF451297}" destId="{94991416-87A6-4403-A5FA-B80293320FCF}" srcOrd="1" destOrd="0" presId="urn:microsoft.com/office/officeart/2005/8/layout/gear1"/>
    <dgm:cxn modelId="{E8C97225-6679-43ED-9082-9CF2367AA78B}" srcId="{FB02667C-E517-4C43-87BF-145996DEA676}" destId="{905444E5-E4EF-42E6-950E-F48BBF451297}" srcOrd="0" destOrd="0" parTransId="{4EA06DA4-834D-42B3-B671-BF3228FFC175}" sibTransId="{79293E30-892C-4D2C-A558-DB4F237466D1}"/>
    <dgm:cxn modelId="{DC8D54ED-5CBE-46B7-9467-86D7A68783B7}" type="presOf" srcId="{905444E5-E4EF-42E6-950E-F48BBF451297}" destId="{DA66F923-679E-4F0D-B2D1-E4B8B46A9AAC}" srcOrd="0" destOrd="0" presId="urn:microsoft.com/office/officeart/2005/8/layout/gear1"/>
    <dgm:cxn modelId="{45A21596-FADE-4538-B2EE-36FBCEF9BC68}" srcId="{FB02667C-E517-4C43-87BF-145996DEA676}" destId="{6721B539-DA48-4A5F-B7AA-62D4488F92D1}" srcOrd="1" destOrd="0" parTransId="{9F11B432-721A-481C-83DF-ECCA0A467575}" sibTransId="{9E7A45BF-2A89-4D46-B093-A960F6F4962F}"/>
    <dgm:cxn modelId="{CA18F872-DA6F-4139-AC91-4302EA1014D1}" type="presOf" srcId="{8B143DDD-859A-4FA2-B23B-B0EE995F8E8B}" destId="{58F0A6CC-85DC-4781-B03B-2966543CA10F}" srcOrd="3" destOrd="0" presId="urn:microsoft.com/office/officeart/2005/8/layout/gear1"/>
    <dgm:cxn modelId="{D84A6AD1-C111-4EA6-B38A-4CCEEAB1E7FF}" type="presOf" srcId="{FB02667C-E517-4C43-87BF-145996DEA676}" destId="{38675A85-4E42-4482-A0E0-09174E1FBFE5}" srcOrd="0" destOrd="0" presId="urn:microsoft.com/office/officeart/2005/8/layout/gear1"/>
    <dgm:cxn modelId="{2B1F4F89-29EF-48BC-A9C8-26CF9DF8FCA9}" type="presOf" srcId="{905444E5-E4EF-42E6-950E-F48BBF451297}" destId="{32CAB14B-8537-4566-86B6-8F3735422DD9}" srcOrd="2" destOrd="0" presId="urn:microsoft.com/office/officeart/2005/8/layout/gear1"/>
    <dgm:cxn modelId="{41CB0695-1760-47A9-941E-AC8A183B7948}" type="presOf" srcId="{6721B539-DA48-4A5F-B7AA-62D4488F92D1}" destId="{6D11B467-3AC2-465C-9016-DCA26AC1AF6E}" srcOrd="1" destOrd="0" presId="urn:microsoft.com/office/officeart/2005/8/layout/gear1"/>
    <dgm:cxn modelId="{E96BB7EB-50D2-47D7-B6E7-D92023BD16B5}" type="presOf" srcId="{6721B539-DA48-4A5F-B7AA-62D4488F92D1}" destId="{2FAD5F1A-1878-4FE8-A598-6C7D929DE05E}" srcOrd="0" destOrd="0" presId="urn:microsoft.com/office/officeart/2005/8/layout/gear1"/>
    <dgm:cxn modelId="{498D209F-6EC3-4E22-A336-2C0BD0973A20}" type="presOf" srcId="{8B143DDD-859A-4FA2-B23B-B0EE995F8E8B}" destId="{5A69A550-8CF4-4F1D-9911-7DD0C4AA86A4}" srcOrd="2" destOrd="0" presId="urn:microsoft.com/office/officeart/2005/8/layout/gear1"/>
    <dgm:cxn modelId="{8DA39731-822F-4DEF-B569-491A5E56317F}" srcId="{FB02667C-E517-4C43-87BF-145996DEA676}" destId="{8B143DDD-859A-4FA2-B23B-B0EE995F8E8B}" srcOrd="2" destOrd="0" parTransId="{CF987A39-F545-4C84-A3AF-F58B76001E6E}" sibTransId="{C0E7E7AB-E5D1-4C2E-9B4D-46A2B6EEE372}"/>
    <dgm:cxn modelId="{B6FC671B-FB2C-4FAB-A002-2225EE3A0AA0}" type="presOf" srcId="{79293E30-892C-4D2C-A558-DB4F237466D1}" destId="{19794E54-634A-421B-8F4B-3D14ADD98A0E}" srcOrd="0" destOrd="0" presId="urn:microsoft.com/office/officeart/2005/8/layout/gear1"/>
    <dgm:cxn modelId="{92D7C2FF-0553-4A14-A179-2D0F3DEDF0A0}" type="presOf" srcId="{C0E7E7AB-E5D1-4C2E-9B4D-46A2B6EEE372}" destId="{6CEC771F-1E1B-4C0C-A9AF-DD818F45CC90}" srcOrd="0" destOrd="0" presId="urn:microsoft.com/office/officeart/2005/8/layout/gear1"/>
    <dgm:cxn modelId="{D3A78048-13DB-4351-9327-A70250EBC7A6}" type="presParOf" srcId="{38675A85-4E42-4482-A0E0-09174E1FBFE5}" destId="{DA66F923-679E-4F0D-B2D1-E4B8B46A9AAC}" srcOrd="0" destOrd="0" presId="urn:microsoft.com/office/officeart/2005/8/layout/gear1"/>
    <dgm:cxn modelId="{C22453CC-2B85-4FAE-9256-BE7E436F51E0}" type="presParOf" srcId="{38675A85-4E42-4482-A0E0-09174E1FBFE5}" destId="{94991416-87A6-4403-A5FA-B80293320FCF}" srcOrd="1" destOrd="0" presId="urn:microsoft.com/office/officeart/2005/8/layout/gear1"/>
    <dgm:cxn modelId="{F8DF3AED-7672-48D9-BA68-952FC9FB32CC}" type="presParOf" srcId="{38675A85-4E42-4482-A0E0-09174E1FBFE5}" destId="{32CAB14B-8537-4566-86B6-8F3735422DD9}" srcOrd="2" destOrd="0" presId="urn:microsoft.com/office/officeart/2005/8/layout/gear1"/>
    <dgm:cxn modelId="{7AAED458-8115-425D-B35A-E87AB61BA0EC}" type="presParOf" srcId="{38675A85-4E42-4482-A0E0-09174E1FBFE5}" destId="{2FAD5F1A-1878-4FE8-A598-6C7D929DE05E}" srcOrd="3" destOrd="0" presId="urn:microsoft.com/office/officeart/2005/8/layout/gear1"/>
    <dgm:cxn modelId="{463D0A88-680E-4C75-84C4-FFA4BF87AC8F}" type="presParOf" srcId="{38675A85-4E42-4482-A0E0-09174E1FBFE5}" destId="{6D11B467-3AC2-465C-9016-DCA26AC1AF6E}" srcOrd="4" destOrd="0" presId="urn:microsoft.com/office/officeart/2005/8/layout/gear1"/>
    <dgm:cxn modelId="{16B390A2-BA99-420A-A419-53A7C795C7AC}" type="presParOf" srcId="{38675A85-4E42-4482-A0E0-09174E1FBFE5}" destId="{A1DC9688-54EE-410E-98C1-732B5EDC7CC3}" srcOrd="5" destOrd="0" presId="urn:microsoft.com/office/officeart/2005/8/layout/gear1"/>
    <dgm:cxn modelId="{DDE2289B-3E92-443E-BCAC-D5C7AF213EEA}" type="presParOf" srcId="{38675A85-4E42-4482-A0E0-09174E1FBFE5}" destId="{1C0BF259-DB2F-4DE3-ACDF-463502E5B0DF}" srcOrd="6" destOrd="0" presId="urn:microsoft.com/office/officeart/2005/8/layout/gear1"/>
    <dgm:cxn modelId="{308020F2-BFCF-4832-ACB9-191C91EDA6E3}" type="presParOf" srcId="{38675A85-4E42-4482-A0E0-09174E1FBFE5}" destId="{88AF5AE2-5B08-4558-816E-BF72224CCC38}" srcOrd="7" destOrd="0" presId="urn:microsoft.com/office/officeart/2005/8/layout/gear1"/>
    <dgm:cxn modelId="{A96D945B-8CB9-4B4E-9200-D8C8B8FA3B9D}" type="presParOf" srcId="{38675A85-4E42-4482-A0E0-09174E1FBFE5}" destId="{5A69A550-8CF4-4F1D-9911-7DD0C4AA86A4}" srcOrd="8" destOrd="0" presId="urn:microsoft.com/office/officeart/2005/8/layout/gear1"/>
    <dgm:cxn modelId="{C5EDFA86-C00F-4017-ACA1-5AE07210A75D}" type="presParOf" srcId="{38675A85-4E42-4482-A0E0-09174E1FBFE5}" destId="{58F0A6CC-85DC-4781-B03B-2966543CA10F}" srcOrd="9" destOrd="0" presId="urn:microsoft.com/office/officeart/2005/8/layout/gear1"/>
    <dgm:cxn modelId="{82E07BE9-9387-4B58-BFFF-7D972F63C3BD}" type="presParOf" srcId="{38675A85-4E42-4482-A0E0-09174E1FBFE5}" destId="{19794E54-634A-421B-8F4B-3D14ADD98A0E}" srcOrd="10" destOrd="0" presId="urn:microsoft.com/office/officeart/2005/8/layout/gear1"/>
    <dgm:cxn modelId="{5613D4FE-8E63-4F40-A058-7C590BD8D3DF}" type="presParOf" srcId="{38675A85-4E42-4482-A0E0-09174E1FBFE5}" destId="{4D4D7286-5CE6-40B0-8762-36CFF3F36E42}" srcOrd="11" destOrd="0" presId="urn:microsoft.com/office/officeart/2005/8/layout/gear1"/>
    <dgm:cxn modelId="{439BB9CB-A1DC-4205-BC8B-FD57A353FD6E}" type="presParOf" srcId="{38675A85-4E42-4482-A0E0-09174E1FBFE5}" destId="{6CEC771F-1E1B-4C0C-A9AF-DD818F45CC90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A66F923-679E-4F0D-B2D1-E4B8B46A9AAC}">
      <dsp:nvSpPr>
        <dsp:cNvPr id="0" name=""/>
        <dsp:cNvSpPr/>
      </dsp:nvSpPr>
      <dsp:spPr>
        <a:xfrm>
          <a:off x="4137984" y="2304256"/>
          <a:ext cx="2836455" cy="2836455"/>
        </a:xfrm>
        <a:prstGeom prst="gear9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370" tIns="39370" rIns="39370" bIns="3937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3100" kern="1200" dirty="0" smtClean="0"/>
            <a:t>Ασκ.3</a:t>
          </a:r>
          <a:endParaRPr lang="el-GR" sz="3100" kern="1200" dirty="0"/>
        </a:p>
      </dsp:txBody>
      <dsp:txXfrm>
        <a:off x="4708238" y="2968682"/>
        <a:ext cx="1695947" cy="1457996"/>
      </dsp:txXfrm>
    </dsp:sp>
    <dsp:sp modelId="{2FAD5F1A-1878-4FE8-A598-6C7D929DE05E}">
      <dsp:nvSpPr>
        <dsp:cNvPr id="0" name=""/>
        <dsp:cNvSpPr/>
      </dsp:nvSpPr>
      <dsp:spPr>
        <a:xfrm>
          <a:off x="2597510" y="1650301"/>
          <a:ext cx="2062876" cy="2062876"/>
        </a:xfrm>
        <a:prstGeom prst="gear6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370" tIns="39370" rIns="39370" bIns="3937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3100" kern="1200" dirty="0" smtClean="0"/>
            <a:t>Ασκ.2</a:t>
          </a:r>
          <a:endParaRPr lang="el-GR" sz="3100" kern="1200" dirty="0"/>
        </a:p>
      </dsp:txBody>
      <dsp:txXfrm>
        <a:off x="3116845" y="2172775"/>
        <a:ext cx="1024206" cy="1017928"/>
      </dsp:txXfrm>
    </dsp:sp>
    <dsp:sp modelId="{1C0BF259-DB2F-4DE3-ACDF-463502E5B0DF}">
      <dsp:nvSpPr>
        <dsp:cNvPr id="0" name=""/>
        <dsp:cNvSpPr/>
      </dsp:nvSpPr>
      <dsp:spPr>
        <a:xfrm rot="20700000">
          <a:off x="3717038" y="299137"/>
          <a:ext cx="2021198" cy="2021198"/>
        </a:xfrm>
        <a:prstGeom prst="gear6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370" tIns="39370" rIns="39370" bIns="3937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3100" kern="1200" dirty="0" smtClean="0"/>
            <a:t>Ασκ.1</a:t>
          </a:r>
          <a:endParaRPr lang="el-GR" sz="3100" kern="1200" dirty="0"/>
        </a:p>
      </dsp:txBody>
      <dsp:txXfrm rot="-20700000">
        <a:off x="4160346" y="742445"/>
        <a:ext cx="1134582" cy="1134582"/>
      </dsp:txXfrm>
    </dsp:sp>
    <dsp:sp modelId="{19794E54-634A-421B-8F4B-3D14ADD98A0E}">
      <dsp:nvSpPr>
        <dsp:cNvPr id="0" name=""/>
        <dsp:cNvSpPr/>
      </dsp:nvSpPr>
      <dsp:spPr>
        <a:xfrm>
          <a:off x="4040423" y="1886599"/>
          <a:ext cx="3630663" cy="3630663"/>
        </a:xfrm>
        <a:prstGeom prst="circularArrow">
          <a:avLst>
            <a:gd name="adj1" fmla="val 4688"/>
            <a:gd name="adj2" fmla="val 299029"/>
            <a:gd name="adj3" fmla="val 2535193"/>
            <a:gd name="adj4" fmla="val 15820880"/>
            <a:gd name="adj5" fmla="val 5469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D4D7286-5CE6-40B0-8762-36CFF3F36E42}">
      <dsp:nvSpPr>
        <dsp:cNvPr id="0" name=""/>
        <dsp:cNvSpPr/>
      </dsp:nvSpPr>
      <dsp:spPr>
        <a:xfrm>
          <a:off x="2232179" y="1189732"/>
          <a:ext cx="2637903" cy="2637903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CEC771F-1E1B-4C0C-A9AF-DD818F45CC90}">
      <dsp:nvSpPr>
        <dsp:cNvPr id="0" name=""/>
        <dsp:cNvSpPr/>
      </dsp:nvSpPr>
      <dsp:spPr>
        <a:xfrm>
          <a:off x="3285408" y="-219723"/>
          <a:ext cx="2844191" cy="2844191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1DDD4-42EA-46A2-A9E7-ECFD2BBBB401}" type="datetimeFigureOut">
              <a:rPr lang="el-GR" smtClean="0"/>
              <a:t>27/2/2016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D88E9-71B7-4193-8236-4B01BFA6401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437442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1DDD4-42EA-46A2-A9E7-ECFD2BBBB401}" type="datetimeFigureOut">
              <a:rPr lang="el-GR" smtClean="0"/>
              <a:t>27/2/2016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D88E9-71B7-4193-8236-4B01BFA6401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54598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1DDD4-42EA-46A2-A9E7-ECFD2BBBB401}" type="datetimeFigureOut">
              <a:rPr lang="el-GR" smtClean="0"/>
              <a:t>27/2/2016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D88E9-71B7-4193-8236-4B01BFA6401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834078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1DDD4-42EA-46A2-A9E7-ECFD2BBBB401}" type="datetimeFigureOut">
              <a:rPr lang="el-GR" smtClean="0"/>
              <a:t>27/2/2016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D88E9-71B7-4193-8236-4B01BFA6401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16336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1DDD4-42EA-46A2-A9E7-ECFD2BBBB401}" type="datetimeFigureOut">
              <a:rPr lang="el-GR" smtClean="0"/>
              <a:t>27/2/2016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D88E9-71B7-4193-8236-4B01BFA6401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20812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1DDD4-42EA-46A2-A9E7-ECFD2BBBB401}" type="datetimeFigureOut">
              <a:rPr lang="el-GR" smtClean="0"/>
              <a:t>27/2/2016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D88E9-71B7-4193-8236-4B01BFA6401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551375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1DDD4-42EA-46A2-A9E7-ECFD2BBBB401}" type="datetimeFigureOut">
              <a:rPr lang="el-GR" smtClean="0"/>
              <a:t>27/2/2016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D88E9-71B7-4193-8236-4B01BFA6401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559429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1DDD4-42EA-46A2-A9E7-ECFD2BBBB401}" type="datetimeFigureOut">
              <a:rPr lang="el-GR" smtClean="0"/>
              <a:t>27/2/2016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D88E9-71B7-4193-8236-4B01BFA6401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236345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1DDD4-42EA-46A2-A9E7-ECFD2BBBB401}" type="datetimeFigureOut">
              <a:rPr lang="el-GR" smtClean="0"/>
              <a:t>27/2/2016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D88E9-71B7-4193-8236-4B01BFA6401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553612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1DDD4-42EA-46A2-A9E7-ECFD2BBBB401}" type="datetimeFigureOut">
              <a:rPr lang="el-GR" smtClean="0"/>
              <a:t>27/2/2016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D88E9-71B7-4193-8236-4B01BFA6401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58403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1DDD4-42EA-46A2-A9E7-ECFD2BBBB401}" type="datetimeFigureOut">
              <a:rPr lang="el-GR" smtClean="0"/>
              <a:t>27/2/2016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D88E9-71B7-4193-8236-4B01BFA6401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528977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rgbClr val="005CBF"/>
            </a:gs>
            <a:gs pos="41000">
              <a:srgbClr val="03D4A8"/>
            </a:gs>
            <a:gs pos="27000">
              <a:srgbClr val="07D4AF"/>
            </a:gs>
            <a:gs pos="59000">
              <a:srgbClr val="21D6E0"/>
            </a:gs>
            <a:gs pos="74000">
              <a:srgbClr val="0087E6"/>
            </a:gs>
            <a:gs pos="92000">
              <a:srgbClr val="005CB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41DDD4-42EA-46A2-A9E7-ECFD2BBBB401}" type="datetimeFigureOut">
              <a:rPr lang="el-GR" smtClean="0"/>
              <a:t>27/2/2016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9D88E9-71B7-4193-8236-4B01BFA6401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14574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332656"/>
            <a:ext cx="7772400" cy="1470025"/>
          </a:xfrm>
        </p:spPr>
        <p:txBody>
          <a:bodyPr/>
          <a:lstStyle/>
          <a:p>
            <a:r>
              <a:rPr lang="el-GR" b="1" dirty="0" smtClean="0"/>
              <a:t>Η ΜΕΤΑΜΟΡΦΩΣΗ ΤΟΥ ΧΡΙΣΤΟΥ</a:t>
            </a:r>
            <a:endParaRPr lang="el-GR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20101148">
            <a:off x="1306325" y="2713043"/>
            <a:ext cx="4697410" cy="3307786"/>
          </a:xfrm>
        </p:spPr>
        <p:txBody>
          <a:bodyPr>
            <a:noAutofit/>
          </a:bodyPr>
          <a:lstStyle/>
          <a:p>
            <a:r>
              <a:rPr lang="el-GR" sz="4400" b="1" i="1" u="sng" dirty="0" smtClean="0">
                <a:solidFill>
                  <a:srgbClr val="FF0000"/>
                </a:solidFill>
              </a:rPr>
              <a:t>ΝΙΚΟΣ ΘΕΟΦΑΝΙΔΗΣ</a:t>
            </a:r>
          </a:p>
          <a:p>
            <a:r>
              <a:rPr lang="el-GR" sz="4400" b="1" i="1" u="sng" dirty="0" smtClean="0">
                <a:solidFill>
                  <a:srgbClr val="FF0000"/>
                </a:solidFill>
              </a:rPr>
              <a:t>ΕΥΑΓΓΕΛΙΚΗ ΣΧΟΛΗ ΣΜΥΡΝΗΣ</a:t>
            </a:r>
          </a:p>
          <a:p>
            <a:r>
              <a:rPr lang="el-GR" sz="4400" b="1" i="1" u="sng" dirty="0" smtClean="0">
                <a:solidFill>
                  <a:srgbClr val="FF0000"/>
                </a:solidFill>
              </a:rPr>
              <a:t>ΑΣΚ. 1-2-3</a:t>
            </a:r>
            <a:endParaRPr lang="el-GR" sz="4400" b="1" i="1" u="sng" dirty="0">
              <a:solidFill>
                <a:srgbClr val="FF0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1275" y="3019424"/>
            <a:ext cx="2762352" cy="38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217289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ΠΕΡΙΕΧΟΜΕΝΑ</a:t>
            </a:r>
            <a:endParaRPr lang="el-GR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87399975"/>
              </p:ext>
            </p:extLst>
          </p:nvPr>
        </p:nvGraphicFramePr>
        <p:xfrm>
          <a:off x="145976" y="1412776"/>
          <a:ext cx="9011344" cy="51571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ctangle 4"/>
          <p:cNvSpPr/>
          <p:nvPr/>
        </p:nvSpPr>
        <p:spPr>
          <a:xfrm rot="19595093">
            <a:off x="135259" y="2136353"/>
            <a:ext cx="326063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el-GR" sz="54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Σελ.99 βλ. </a:t>
            </a:r>
            <a:endParaRPr lang="en-US" sz="5400" b="1" cap="none" spc="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4034689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ΑΣΚ.1 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Α)Το γεγονός αφτό συμβαίνει στην Νοτια Γαλιλαία, αφού είχαν περάσει 6 ημέρες απο την στιγμή πουβρησκόταν με τους μαθητές του στα περίχωρα της Καισάρειας Φιλίππου.</a:t>
            </a:r>
          </a:p>
          <a:p>
            <a:r>
              <a:rPr lang="el-GR" dirty="0" smtClean="0"/>
              <a:t>Β)Στο γεγονός της μεταμόρφωσεις συμετέχουν:ο Ιησούς Χριστός, ο Πέτρος, ο Ιωάννης και ο αδελφός του, ο Ιάκωβος, ο Μωυσής και ο Ηλίας.</a:t>
            </a:r>
            <a:endParaRPr lang="el-GR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000" y="5206590"/>
            <a:ext cx="2124000" cy="16514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701649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ΑΣΚ.2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Η οψη του προσώπου του έγινε διαφορετική </a:t>
            </a:r>
          </a:p>
          <a:p>
            <a:r>
              <a:rPr lang="el-GR" dirty="0" smtClean="0"/>
              <a:t>Ενα φωτεινό σύννεφο τους σκέπασε</a:t>
            </a:r>
          </a:p>
          <a:p>
            <a:r>
              <a:rPr lang="el-GR" dirty="0" smtClean="0"/>
              <a:t>Τα φορέματά του έγιναν λευκά</a:t>
            </a:r>
          </a:p>
          <a:p>
            <a:r>
              <a:rPr lang="el-GR" dirty="0" smtClean="0"/>
              <a:t>Κανένας βαφέας δεν θα μπορούσε να τα κάνει τόσο λευκά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8455962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ΑΣΚ.3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Πιστεύω οτι με αυτό το γεγονός θα τους προετοιμαζε σωστα αλλα και πάλι δν θα άλλαζε πολλα γιατί σεν είναι και οτι πιο ευχάριστο να βλέπεις σταυρωμένο τον δάσκαλο σου.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1140310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314602"/>
          </a:xfrm>
        </p:spPr>
        <p:txBody>
          <a:bodyPr>
            <a:noAutofit/>
          </a:bodyPr>
          <a:lstStyle/>
          <a:p>
            <a:r>
              <a:rPr lang="el-GR" sz="9600" b="1" dirty="0" smtClean="0"/>
              <a:t>Τέλος </a:t>
            </a:r>
            <a:endParaRPr lang="el-GR" sz="9600" b="1" dirty="0"/>
          </a:p>
        </p:txBody>
      </p:sp>
    </p:spTree>
    <p:extLst>
      <p:ext uri="{BB962C8B-B14F-4D97-AF65-F5344CB8AC3E}">
        <p14:creationId xmlns:p14="http://schemas.microsoft.com/office/powerpoint/2010/main" val="3404066188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135</Words>
  <Application>Microsoft Office PowerPoint</Application>
  <PresentationFormat>On-screen Show (4:3)</PresentationFormat>
  <Paragraphs>20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Η ΜΕΤΑΜΟΡΦΩΣΗ ΤΟΥ ΧΡΙΣΤΟΥ</vt:lpstr>
      <vt:lpstr>ΠΕΡΙΕΧΟΜΕΝΑ</vt:lpstr>
      <vt:lpstr>ΑΣΚ.1 </vt:lpstr>
      <vt:lpstr>ΑΣΚ.2</vt:lpstr>
      <vt:lpstr>ΑΣΚ.3</vt:lpstr>
      <vt:lpstr>Τέλος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Η ΜΕΤΑΜΟΡΦΩΣΗ ΤΟΥ ΧΡΙΣΤΟΥ</dc:title>
  <dc:creator>katerina.theo01@outlook.com</dc:creator>
  <cp:lastModifiedBy>katerina.theo01@outlook.com</cp:lastModifiedBy>
  <cp:revision>6</cp:revision>
  <dcterms:created xsi:type="dcterms:W3CDTF">2016-02-27T13:00:19Z</dcterms:created>
  <dcterms:modified xsi:type="dcterms:W3CDTF">2016-02-27T13:50:18Z</dcterms:modified>
</cp:coreProperties>
</file>