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2/22/2016</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books.edu.gr/modules/ebook/show.php/DSGYM-B118/381/2538,985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4211" y="3438659"/>
            <a:ext cx="7262053" cy="2352541"/>
          </a:xfrm>
        </p:spPr>
        <p:txBody>
          <a:bodyPr>
            <a:normAutofit fontScale="77500" lnSpcReduction="20000"/>
          </a:bodyPr>
          <a:lstStyle/>
          <a:p>
            <a:r>
              <a:rPr lang="el-GR" sz="2900" b="1" dirty="0" smtClean="0"/>
              <a:t>Υπεύθυνος καθηγητής: Γεώργιος Καπετανάκης</a:t>
            </a:r>
          </a:p>
          <a:p>
            <a:r>
              <a:rPr lang="el-GR" sz="2900" b="1" dirty="0" smtClean="0"/>
              <a:t>Μαθήτρια: Ελισσάβετ Δουλοπούλου</a:t>
            </a:r>
          </a:p>
          <a:p>
            <a:r>
              <a:rPr lang="el-GR" sz="2900" b="1" dirty="0" smtClean="0"/>
              <a:t>Τμήμα: Β1</a:t>
            </a:r>
          </a:p>
          <a:p>
            <a:r>
              <a:rPr lang="el-GR" sz="2900" b="1" dirty="0" smtClean="0"/>
              <a:t>Σχολικό έτος: 15-16</a:t>
            </a:r>
          </a:p>
          <a:p>
            <a:r>
              <a:rPr lang="el-GR" sz="2900" b="1" dirty="0" smtClean="0"/>
              <a:t>Σχολείο: Π.Γ.Ε.Σ.Ν.Σ</a:t>
            </a:r>
          </a:p>
          <a:p>
            <a:r>
              <a:rPr lang="el-GR" dirty="0" smtClean="0"/>
              <a:t> </a:t>
            </a:r>
            <a:endParaRPr lang="el-GR" dirty="0"/>
          </a:p>
        </p:txBody>
      </p:sp>
    </p:spTree>
    <p:extLst>
      <p:ext uri="{BB962C8B-B14F-4D97-AF65-F5344CB8AC3E}">
        <p14:creationId xmlns:p14="http://schemas.microsoft.com/office/powerpoint/2010/main" val="59478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454" y="592428"/>
            <a:ext cx="8534400" cy="1507067"/>
          </a:xfrm>
        </p:spPr>
        <p:txBody>
          <a:bodyPr>
            <a:normAutofit/>
          </a:bodyPr>
          <a:lstStyle/>
          <a:p>
            <a:pPr algn="ctr"/>
            <a:r>
              <a:rPr lang="el-GR" sz="4800" b="1" dirty="0" smtClean="0"/>
              <a:t>ΠΕΡΙΕΧΟΜΕΝΑ</a:t>
            </a:r>
            <a:endParaRPr lang="el-GR" sz="4800" b="1" dirty="0"/>
          </a:p>
        </p:txBody>
      </p:sp>
      <p:sp>
        <p:nvSpPr>
          <p:cNvPr id="3" name="Content Placeholder 2"/>
          <p:cNvSpPr>
            <a:spLocks noGrp="1"/>
          </p:cNvSpPr>
          <p:nvPr>
            <p:ph idx="1"/>
          </p:nvPr>
        </p:nvSpPr>
        <p:spPr>
          <a:xfrm>
            <a:off x="568302" y="2540358"/>
            <a:ext cx="8534400" cy="3615267"/>
          </a:xfrm>
        </p:spPr>
        <p:txBody>
          <a:bodyPr/>
          <a:lstStyle/>
          <a:p>
            <a:r>
              <a:rPr lang="el-GR" sz="3200" b="1" dirty="0" smtClean="0"/>
              <a:t>ΕΡΩΤΗΣΗ ΑΣΚΗΣΗΣ</a:t>
            </a:r>
          </a:p>
          <a:p>
            <a:r>
              <a:rPr lang="el-GR" sz="3200" b="1" dirty="0" smtClean="0"/>
              <a:t>ΑΠΑΝΤΗΣΗ ΑΣΚΗΣΗΣ</a:t>
            </a:r>
          </a:p>
          <a:p>
            <a:r>
              <a:rPr lang="el-GR" sz="3200" b="1" dirty="0" smtClean="0"/>
              <a:t>ΠΗΓΕΣ</a:t>
            </a:r>
          </a:p>
          <a:p>
            <a:r>
              <a:rPr lang="el-GR" sz="3200" b="1" dirty="0" smtClean="0"/>
              <a:t>ΤΕΛΟΣ</a:t>
            </a:r>
          </a:p>
          <a:p>
            <a:pPr marL="0" indent="0">
              <a:buNone/>
            </a:pPr>
            <a:endParaRPr lang="el-GR" dirty="0"/>
          </a:p>
        </p:txBody>
      </p:sp>
    </p:spTree>
    <p:extLst>
      <p:ext uri="{BB962C8B-B14F-4D97-AF65-F5344CB8AC3E}">
        <p14:creationId xmlns:p14="http://schemas.microsoft.com/office/powerpoint/2010/main" val="3735934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41" y="296214"/>
            <a:ext cx="11973059" cy="2130737"/>
          </a:xfrm>
        </p:spPr>
        <p:txBody>
          <a:bodyPr>
            <a:normAutofit/>
          </a:bodyPr>
          <a:lstStyle/>
          <a:p>
            <a:r>
              <a:rPr lang="el-GR" sz="3200" b="1" dirty="0" smtClean="0"/>
              <a:t>Ερώτηση </a:t>
            </a:r>
            <a:r>
              <a:rPr lang="el-GR" sz="3200" b="1" dirty="0"/>
              <a:t>Α</a:t>
            </a:r>
            <a:r>
              <a:rPr lang="el-GR" sz="3200" b="1" dirty="0" smtClean="0"/>
              <a:t>σκησηΣ </a:t>
            </a:r>
            <a:r>
              <a:rPr lang="el-GR" sz="3200" b="1" dirty="0" smtClean="0"/>
              <a:t>(ΑΣΚΗΣΗ 3 ΣΕΛΙΔΑ 99 ΜΑΘΗΜΑ 24)</a:t>
            </a:r>
            <a:endParaRPr lang="el-GR" sz="3200" b="1" dirty="0"/>
          </a:p>
        </p:txBody>
      </p:sp>
      <p:sp>
        <p:nvSpPr>
          <p:cNvPr id="4" name="TextBox 3"/>
          <p:cNvSpPr txBox="1"/>
          <p:nvPr/>
        </p:nvSpPr>
        <p:spPr>
          <a:xfrm>
            <a:off x="437882" y="2962141"/>
            <a:ext cx="10998557" cy="1569660"/>
          </a:xfrm>
          <a:prstGeom prst="rect">
            <a:avLst/>
          </a:prstGeom>
          <a:noFill/>
        </p:spPr>
        <p:txBody>
          <a:bodyPr wrap="square" rtlCol="0">
            <a:spAutoFit/>
          </a:bodyPr>
          <a:lstStyle/>
          <a:p>
            <a:r>
              <a:rPr lang="el-GR" sz="2400" b="1" dirty="0"/>
              <a:t>Για ποιο θέμα συνομίλησε ο Ιησούς με τον Μωυσή και τον Ηλία; Αυτό και όλα όσα είδαν, άκουσαν και ένιωσαν οι τρεις μαθητές στο </a:t>
            </a:r>
            <a:r>
              <a:rPr lang="el-GR" sz="2400" b="1" dirty="0" err="1"/>
              <a:t>Θαβώρ</a:t>
            </a:r>
            <a:r>
              <a:rPr lang="el-GR" sz="2400" b="1" dirty="0"/>
              <a:t>, πιστεύετε ότι θα μπορούσαν να τους βοηθήσουν να αντέξουν να δουν τον Δάσκαλό τους σταυρωμένο λίγο αργότερα;</a:t>
            </a:r>
            <a:endParaRPr lang="el-GR" sz="2400" b="1" dirty="0"/>
          </a:p>
        </p:txBody>
      </p:sp>
    </p:spTree>
    <p:extLst>
      <p:ext uri="{BB962C8B-B14F-4D97-AF65-F5344CB8AC3E}">
        <p14:creationId xmlns:p14="http://schemas.microsoft.com/office/powerpoint/2010/main" val="1160279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3305" y="192945"/>
            <a:ext cx="8534400" cy="1507067"/>
          </a:xfrm>
        </p:spPr>
        <p:txBody>
          <a:bodyPr>
            <a:normAutofit/>
          </a:bodyPr>
          <a:lstStyle/>
          <a:p>
            <a:r>
              <a:rPr lang="el-GR" sz="4000" b="1" dirty="0" smtClean="0"/>
              <a:t>ΑΠΑΝΤΗΣΗ ΑΣΚΗΣΗΣ</a:t>
            </a:r>
            <a:endParaRPr lang="el-GR" sz="4000" b="1" dirty="0"/>
          </a:p>
        </p:txBody>
      </p:sp>
      <p:sp>
        <p:nvSpPr>
          <p:cNvPr id="4" name="TextBox 3"/>
          <p:cNvSpPr txBox="1"/>
          <p:nvPr/>
        </p:nvSpPr>
        <p:spPr>
          <a:xfrm>
            <a:off x="1171978" y="1700012"/>
            <a:ext cx="10534918" cy="4524315"/>
          </a:xfrm>
          <a:prstGeom prst="rect">
            <a:avLst/>
          </a:prstGeom>
          <a:noFill/>
        </p:spPr>
        <p:txBody>
          <a:bodyPr wrap="square" rtlCol="0">
            <a:spAutoFit/>
          </a:bodyPr>
          <a:lstStyle/>
          <a:p>
            <a:r>
              <a:rPr lang="el-GR" sz="2400" b="1" dirty="0" smtClean="0"/>
              <a:t>Το θέμα της συνομιλίας τους ήταν ο θάνατος του Ιησού με τον οποίο θα ολοκληρωνόταν η αποστολή Του στη Γη. Η Μεταμόρφωση του Χριστού θέλει να προετοιμάσει τους μαθητές του για το Πάθος που θα γίνει. Οι μαθητές μέσω της εμπειρίας του γεγονότος της Μεταμόρφωσης είναι πιο κοντά στον Χριστό  και ζουν μια πλευρά της Βασιλείας του Θεού. Από την συνομιλία του Ιησού με τον Μωυσή και τον εκπρόσωπο των Προφητών, τον Ηλία ότι στο πρόσωπο του Χριστού εκπληρώθηκαν όλες οι υποσχέσεις του Θεού για την σωτηρία του ανθρώπου. Η προετοιμασία της ανθρωπότητας ολοκληρώνεται και βρίσκει τον προορισμό της. Η εμπειρία αυτή θα τους βοηθήσει να καταλάβουν ότι τα Πάθη και το σταύρωμα του δασκάλου τους δεν θα έρθει από δικιά του αδυναμία</a:t>
            </a:r>
            <a:r>
              <a:rPr lang="el-GR" dirty="0" smtClean="0"/>
              <a:t>.</a:t>
            </a:r>
            <a:endParaRPr lang="el-GR" dirty="0"/>
          </a:p>
        </p:txBody>
      </p:sp>
    </p:spTree>
    <p:extLst>
      <p:ext uri="{BB962C8B-B14F-4D97-AF65-F5344CB8AC3E}">
        <p14:creationId xmlns:p14="http://schemas.microsoft.com/office/powerpoint/2010/main" val="228567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circle(in)">
                                      <p:cBhvr>
                                        <p:cTn id="14"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0578" y="1100188"/>
            <a:ext cx="8534400" cy="1507067"/>
          </a:xfrm>
        </p:spPr>
        <p:txBody>
          <a:bodyPr>
            <a:normAutofit/>
          </a:bodyPr>
          <a:lstStyle/>
          <a:p>
            <a:pPr algn="ctr"/>
            <a:r>
              <a:rPr lang="el-GR" sz="7200" b="1" dirty="0" smtClean="0"/>
              <a:t>ΠΗΓΕΣ</a:t>
            </a:r>
            <a:endParaRPr lang="el-GR" sz="7200" b="1" dirty="0"/>
          </a:p>
        </p:txBody>
      </p:sp>
      <p:sp>
        <p:nvSpPr>
          <p:cNvPr id="4" name="TextBox 3"/>
          <p:cNvSpPr txBox="1"/>
          <p:nvPr/>
        </p:nvSpPr>
        <p:spPr>
          <a:xfrm>
            <a:off x="1648495" y="2794716"/>
            <a:ext cx="6825803" cy="1200329"/>
          </a:xfrm>
          <a:prstGeom prst="rect">
            <a:avLst/>
          </a:prstGeom>
          <a:noFill/>
        </p:spPr>
        <p:txBody>
          <a:bodyPr wrap="square" rtlCol="0">
            <a:spAutoFit/>
          </a:bodyPr>
          <a:lstStyle/>
          <a:p>
            <a:r>
              <a:rPr lang="en-GB" dirty="0">
                <a:hlinkClick r:id="rId2"/>
              </a:rPr>
              <a:t>http://ebooks.edu.gr/modules/ebook/show.php/DSGYM-B118/381/2538,9855</a:t>
            </a:r>
            <a:r>
              <a:rPr lang="en-GB" dirty="0" smtClean="0">
                <a:hlinkClick r:id="rId2"/>
              </a:rPr>
              <a:t>/</a:t>
            </a:r>
            <a:endParaRPr lang="el-GR" dirty="0" smtClean="0"/>
          </a:p>
          <a:p>
            <a:endParaRPr lang="el-GR" dirty="0" smtClean="0"/>
          </a:p>
          <a:p>
            <a:endParaRPr lang="el-GR" dirty="0"/>
          </a:p>
        </p:txBody>
      </p:sp>
    </p:spTree>
    <p:extLst>
      <p:ext uri="{BB962C8B-B14F-4D97-AF65-F5344CB8AC3E}">
        <p14:creationId xmlns:p14="http://schemas.microsoft.com/office/powerpoint/2010/main" val="179763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l-GR" sz="19900" b="1" dirty="0" smtClean="0"/>
              <a:t>ΤΕΛΟΣ</a:t>
            </a:r>
            <a:endParaRPr lang="el-GR" sz="2400" b="1" dirty="0"/>
          </a:p>
        </p:txBody>
      </p:sp>
    </p:spTree>
    <p:extLst>
      <p:ext uri="{BB962C8B-B14F-4D97-AF65-F5344CB8AC3E}">
        <p14:creationId xmlns:p14="http://schemas.microsoft.com/office/powerpoint/2010/main" val="4237008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rgbClr val="000000"/>
                                        </p:clrVal>
                                      </p:to>
                                    </p:set>
                                    <p:set>
                                      <p:cBhvr>
                                        <p:cTn id="7" dur="500" fill="hold"/>
                                        <p:tgtEl>
                                          <p:spTgt spid="3">
                                            <p:txEl>
                                              <p:pRg st="0" end="0"/>
                                            </p:txEl>
                                          </p:spTgt>
                                        </p:tgtEl>
                                        <p:attrNameLst>
                                          <p:attrName>fillcolor</p:attrName>
                                        </p:attrNameLst>
                                      </p:cBhvr>
                                      <p:to>
                                        <p:clrVal>
                                          <a:srgbClr val="000000"/>
                                        </p:clrVal>
                                      </p:to>
                                    </p:set>
                                    <p:set>
                                      <p:cBhvr>
                                        <p:cTn id="8"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37</TotalTime>
  <Words>221</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Century Gothic</vt:lpstr>
      <vt:lpstr>Wingdings 3</vt:lpstr>
      <vt:lpstr>Slice</vt:lpstr>
      <vt:lpstr>PowerPoint Presentation</vt:lpstr>
      <vt:lpstr>ΠΕΡΙΕΧΟΜΕΝΑ</vt:lpstr>
      <vt:lpstr>Ερώτηση ΑσκησηΣ (ΑΣΚΗΣΗ 3 ΣΕΛΙΔΑ 99 ΜΑΘΗΜΑ 24)</vt:lpstr>
      <vt:lpstr>ΑΠΑΝΤΗΣΗ ΑΣΚΗΣΗΣ</vt:lpstr>
      <vt:lpstr>ΠΗΓΕΣ</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doulopoulos</dc:creator>
  <cp:lastModifiedBy>doulopoulos</cp:lastModifiedBy>
  <cp:revision>5</cp:revision>
  <dcterms:created xsi:type="dcterms:W3CDTF">2016-02-22T13:24:09Z</dcterms:created>
  <dcterms:modified xsi:type="dcterms:W3CDTF">2016-02-22T14:39:04Z</dcterms:modified>
</cp:coreProperties>
</file>