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l-GR" smtClean="0"/>
              <a:t>Στυλ κύριου τίτλου</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A76EB9D5-7E1A-4433-8B21-2237CC26FA2C}" type="datetimeFigureOut">
              <a:rPr lang="en-US" dirty="0"/>
              <a:t>1/21/2016</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62598A19-B9D6-4696-A74D-9FEF900C8B6A}" type="datetimeFigureOut">
              <a:rPr lang="en-US" dirty="0"/>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9A205100-39B0-4914-BBD6-34F267582565}" type="datetimeFigureOut">
              <a:rPr lang="en-US" dirty="0"/>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539EF837-FEDB-44F2-8FB5-4F56FC548A33}" type="datetimeFigureOut">
              <a:rPr lang="en-US" dirty="0"/>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4EC2AB55-62C0-407E-B706-C907B44B0BFC}" type="datetimeFigureOut">
              <a:rPr lang="en-US" dirty="0"/>
              <a:t>1/21/2016</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69FBB33F-FEF5-4E73-A5F9-307689FE77C6}" type="datetimeFigureOut">
              <a:rPr lang="en-US" dirty="0"/>
              <a:t>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A64B5FA4-F0B8-4D71-BC92-932E3A1502F8}" type="datetimeFigureOut">
              <a:rPr lang="en-US" dirty="0"/>
              <a:t>1/21/2016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4FD89F80-C2CE-4D6A-80E4-D3515AD92BC6}" type="datetimeFigureOut">
              <a:rPr lang="en-US" dirty="0"/>
              <a:t>1/21/2016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4220E-EF40-477E-B84C-637FC7CE78DB}" type="datetimeFigureOut">
              <a:rPr lang="en-US" dirty="0"/>
              <a:t>1/21/2016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l-GR" smtClean="0"/>
              <a:t>Στυλ κύριου τίτλου</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8" name="Date Placeholder 7"/>
          <p:cNvSpPr>
            <a:spLocks noGrp="1"/>
          </p:cNvSpPr>
          <p:nvPr>
            <p:ph type="dt" sz="half" idx="10"/>
          </p:nvPr>
        </p:nvSpPr>
        <p:spPr/>
        <p:txBody>
          <a:bodyPr/>
          <a:lstStyle/>
          <a:p>
            <a:fld id="{FD0B8D63-E026-4E54-B301-C824E1BD14F3}" type="datetimeFigureOut">
              <a:rPr lang="en-US" dirty="0"/>
              <a:t>1/21/2016</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6C423185-9573-406A-8068-0AB4F2335019}" type="datetimeFigureOut">
              <a:rPr lang="en-US" dirty="0"/>
              <a:t>1/21/2016</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C5516DA-9D86-4E1E-A623-C11F9F74EB59}" type="datetimeFigureOut">
              <a:rPr lang="en-US" dirty="0"/>
              <a:t>1/21/2016</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64362" y="1803043"/>
            <a:ext cx="9068586" cy="2395470"/>
          </a:xfrm>
        </p:spPr>
        <p:txBody>
          <a:bodyPr/>
          <a:lstStyle/>
          <a:p>
            <a:r>
              <a:rPr lang="el-GR" sz="4400" dirty="0" err="1" smtClean="0"/>
              <a:t>Εργασια</a:t>
            </a:r>
            <a:r>
              <a:rPr lang="el-GR" sz="4400" dirty="0" smtClean="0"/>
              <a:t> </a:t>
            </a:r>
            <a:r>
              <a:rPr lang="el-GR" sz="4400" dirty="0" err="1" smtClean="0"/>
              <a:t>θρησκευτικων</a:t>
            </a:r>
            <a:r>
              <a:rPr lang="el-GR" sz="4400" dirty="0" smtClean="0"/>
              <a:t>-</a:t>
            </a:r>
            <a:br>
              <a:rPr lang="el-GR" sz="4400" dirty="0" smtClean="0"/>
            </a:br>
            <a:r>
              <a:rPr lang="el-GR" sz="4400" dirty="0" smtClean="0"/>
              <a:t>Τα </a:t>
            </a:r>
            <a:r>
              <a:rPr lang="el-GR" sz="4400" dirty="0" err="1" smtClean="0"/>
              <a:t>λογια</a:t>
            </a:r>
            <a:r>
              <a:rPr lang="el-GR" sz="4400" dirty="0" smtClean="0"/>
              <a:t> του </a:t>
            </a:r>
            <a:r>
              <a:rPr lang="el-GR" sz="4400" dirty="0" err="1" smtClean="0"/>
              <a:t>χριστου</a:t>
            </a:r>
            <a:r>
              <a:rPr lang="el-GR" sz="4400" dirty="0" smtClean="0"/>
              <a:t> στον </a:t>
            </a:r>
            <a:r>
              <a:rPr lang="el-GR" sz="4400" dirty="0" err="1" smtClean="0"/>
              <a:t>στιχο</a:t>
            </a:r>
            <a:r>
              <a:rPr lang="el-GR" sz="4400" dirty="0" smtClean="0"/>
              <a:t> </a:t>
            </a:r>
            <a:r>
              <a:rPr lang="el-GR" sz="4400" dirty="0" err="1" smtClean="0"/>
              <a:t>μκ</a:t>
            </a:r>
            <a:r>
              <a:rPr lang="el-GR" sz="4400" dirty="0" smtClean="0"/>
              <a:t>. 10,24</a:t>
            </a:r>
            <a:endParaRPr lang="el-GR" sz="4400" dirty="0"/>
          </a:p>
        </p:txBody>
      </p:sp>
      <p:sp>
        <p:nvSpPr>
          <p:cNvPr id="3" name="Υπότιτλος 2"/>
          <p:cNvSpPr>
            <a:spLocks noGrp="1"/>
          </p:cNvSpPr>
          <p:nvPr>
            <p:ph type="subTitle" idx="1"/>
          </p:nvPr>
        </p:nvSpPr>
        <p:spPr>
          <a:xfrm>
            <a:off x="1562100" y="4198513"/>
            <a:ext cx="9070848" cy="1159097"/>
          </a:xfrm>
        </p:spPr>
        <p:txBody>
          <a:bodyPr>
            <a:normAutofit/>
          </a:bodyPr>
          <a:lstStyle/>
          <a:p>
            <a:r>
              <a:rPr lang="el-GR" dirty="0" smtClean="0"/>
              <a:t>Ομάδα: Σηκώνω Χεράκι Μιλάω</a:t>
            </a:r>
          </a:p>
          <a:p>
            <a:r>
              <a:rPr lang="el-GR" dirty="0" smtClean="0"/>
              <a:t>Μέλη: Καραγιάννη Ελένη/Κυριακίδου Κλεονίκη/</a:t>
            </a:r>
            <a:r>
              <a:rPr lang="el-GR" dirty="0" err="1" smtClean="0"/>
              <a:t>Μίρκου</a:t>
            </a:r>
            <a:r>
              <a:rPr lang="el-GR" dirty="0" smtClean="0"/>
              <a:t> Μαρίνα/</a:t>
            </a:r>
            <a:r>
              <a:rPr lang="el-GR" dirty="0" err="1" smtClean="0"/>
              <a:t>Μπαούση</a:t>
            </a:r>
            <a:r>
              <a:rPr lang="el-GR" dirty="0" smtClean="0"/>
              <a:t> Μυρτώ/Ιουλία </a:t>
            </a:r>
            <a:r>
              <a:rPr lang="el-GR" dirty="0" err="1" smtClean="0"/>
              <a:t>Ναζαρία</a:t>
            </a:r>
            <a:endParaRPr lang="el-GR" dirty="0" smtClean="0"/>
          </a:p>
          <a:p>
            <a:r>
              <a:rPr lang="el-GR" dirty="0" smtClean="0"/>
              <a:t>Σχολικό έτος:2015-2016</a:t>
            </a:r>
          </a:p>
          <a:p>
            <a:r>
              <a:rPr lang="el-GR" dirty="0" smtClean="0"/>
              <a:t>Υπεύθυνος καθηγητής: κος Καπετανάκης</a:t>
            </a:r>
          </a:p>
          <a:p>
            <a:endParaRPr lang="el-GR" dirty="0"/>
          </a:p>
        </p:txBody>
      </p:sp>
    </p:spTree>
    <p:extLst>
      <p:ext uri="{BB962C8B-B14F-4D97-AF65-F5344CB8AC3E}">
        <p14:creationId xmlns:p14="http://schemas.microsoft.com/office/powerpoint/2010/main" val="1823535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63624" y="1738648"/>
            <a:ext cx="9070848" cy="4095482"/>
          </a:xfrm>
        </p:spPr>
        <p:txBody>
          <a:bodyPr/>
          <a:lstStyle/>
          <a:p>
            <a:r>
              <a:rPr lang="el-GR" sz="5400" u="sng" dirty="0" smtClean="0"/>
              <a:t>Άσκηση 5 σελ. 78:</a:t>
            </a:r>
            <a:r>
              <a:rPr lang="el-GR" sz="5400" dirty="0"/>
              <a:t/>
            </a:r>
            <a:br>
              <a:rPr lang="el-GR" sz="5400" dirty="0"/>
            </a:br>
            <a:r>
              <a:rPr lang="el-GR" sz="5400" dirty="0"/>
              <a:t>Μπορείτε τώρα να εξηγήσετε τα λόγια του Χριστού στον στίχο </a:t>
            </a:r>
            <a:r>
              <a:rPr lang="el-GR" sz="5400" dirty="0" err="1"/>
              <a:t>Μκ</a:t>
            </a:r>
            <a:r>
              <a:rPr lang="el-GR" sz="5400" dirty="0"/>
              <a:t> 10, 24;</a:t>
            </a:r>
          </a:p>
        </p:txBody>
      </p:sp>
      <p:pic>
        <p:nvPicPr>
          <p:cNvPr id="5" name="Εικόνα 4"/>
          <p:cNvPicPr>
            <a:picLocks noChangeAspect="1"/>
          </p:cNvPicPr>
          <p:nvPr/>
        </p:nvPicPr>
        <p:blipFill>
          <a:blip r:embed="rId2"/>
          <a:stretch>
            <a:fillRect/>
          </a:stretch>
        </p:blipFill>
        <p:spPr>
          <a:xfrm>
            <a:off x="10634472" y="25758"/>
            <a:ext cx="1428750" cy="1533525"/>
          </a:xfrm>
          <a:prstGeom prst="rect">
            <a:avLst/>
          </a:prstGeom>
        </p:spPr>
      </p:pic>
    </p:spTree>
    <p:extLst>
      <p:ext uri="{BB962C8B-B14F-4D97-AF65-F5344CB8AC3E}">
        <p14:creationId xmlns:p14="http://schemas.microsoft.com/office/powerpoint/2010/main" val="4170086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Απάντηση:</a:t>
            </a:r>
            <a:endParaRPr lang="el-GR" dirty="0"/>
          </a:p>
        </p:txBody>
      </p:sp>
      <p:sp>
        <p:nvSpPr>
          <p:cNvPr id="3" name="Θέση περιεχομένου 2"/>
          <p:cNvSpPr>
            <a:spLocks noGrp="1"/>
          </p:cNvSpPr>
          <p:nvPr>
            <p:ph idx="1"/>
          </p:nvPr>
        </p:nvSpPr>
        <p:spPr/>
        <p:txBody>
          <a:bodyPr/>
          <a:lstStyle/>
          <a:p>
            <a:r>
              <a:rPr lang="el-GR" dirty="0" smtClean="0"/>
              <a:t>Ο Ιησούς στον στίχο αυτό παρουσιάζει μια πραγματικότητα, ότι είναι πολύ δύσκολο να μπει κάποιος στη Βασιλεία του Θεού όταν είναι προσκολλημένος στα πλούτη. Πολλοί άνθρωποι θεωρούν τα χρήματα σαν το σημαντικότερο πράγμα στην ζωή τους, αφού πιστεύουν ότι η απόκτησή τους θα τους χαρίσει ασφάλεια, κύρος, αναγνώριση. Έτσι όμως, από μέσο, ένα εργαλείο δηλαδή για να κάνουμε καλύτερη τη ζωή μας, τα χρήματα γίνονται αυτοσκοπός, η μεγαλύτερη αξία στη ζωή του ανθρώπου. Με αυτόν τον τρόπο όμως, απομακρυνόμαστε από τον Θεό και οδηγούμαστε στον πνευματικό θάνατο. </a:t>
            </a:r>
            <a:endParaRPr lang="el-GR" dirty="0"/>
          </a:p>
        </p:txBody>
      </p:sp>
      <p:pic>
        <p:nvPicPr>
          <p:cNvPr id="4" name="Εικόνα 3"/>
          <p:cNvPicPr>
            <a:picLocks noChangeAspect="1"/>
          </p:cNvPicPr>
          <p:nvPr/>
        </p:nvPicPr>
        <p:blipFill>
          <a:blip r:embed="rId2"/>
          <a:stretch>
            <a:fillRect/>
          </a:stretch>
        </p:blipFill>
        <p:spPr>
          <a:xfrm>
            <a:off x="6797152" y="3654559"/>
            <a:ext cx="4328048" cy="2761836"/>
          </a:xfrm>
          <a:prstGeom prst="rect">
            <a:avLst/>
          </a:prstGeom>
        </p:spPr>
      </p:pic>
    </p:spTree>
    <p:extLst>
      <p:ext uri="{BB962C8B-B14F-4D97-AF65-F5344CB8AC3E}">
        <p14:creationId xmlns:p14="http://schemas.microsoft.com/office/powerpoint/2010/main" val="1164665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1004552" y="599082"/>
            <a:ext cx="4456090" cy="2994138"/>
          </a:xfrm>
          <a:prstGeom prst="rect">
            <a:avLst/>
          </a:prstGeom>
        </p:spPr>
      </p:pic>
      <p:pic>
        <p:nvPicPr>
          <p:cNvPr id="5" name="Εικόνα 4"/>
          <p:cNvPicPr>
            <a:picLocks noChangeAspect="1"/>
          </p:cNvPicPr>
          <p:nvPr/>
        </p:nvPicPr>
        <p:blipFill>
          <a:blip r:embed="rId3"/>
          <a:stretch>
            <a:fillRect/>
          </a:stretch>
        </p:blipFill>
        <p:spPr>
          <a:xfrm>
            <a:off x="6104585" y="599082"/>
            <a:ext cx="5284404" cy="5825074"/>
          </a:xfrm>
          <a:prstGeom prst="rect">
            <a:avLst/>
          </a:prstGeom>
        </p:spPr>
      </p:pic>
      <p:pic>
        <p:nvPicPr>
          <p:cNvPr id="6" name="Εικόνα 5"/>
          <p:cNvPicPr>
            <a:picLocks noChangeAspect="1"/>
          </p:cNvPicPr>
          <p:nvPr/>
        </p:nvPicPr>
        <p:blipFill>
          <a:blip r:embed="rId4"/>
          <a:stretch>
            <a:fillRect/>
          </a:stretch>
        </p:blipFill>
        <p:spPr>
          <a:xfrm>
            <a:off x="1300766" y="3834858"/>
            <a:ext cx="3850463" cy="2411395"/>
          </a:xfrm>
          <a:prstGeom prst="rect">
            <a:avLst/>
          </a:prstGeom>
        </p:spPr>
      </p:pic>
    </p:spTree>
    <p:extLst>
      <p:ext uri="{BB962C8B-B14F-4D97-AF65-F5344CB8AC3E}">
        <p14:creationId xmlns:p14="http://schemas.microsoft.com/office/powerpoint/2010/main" val="2392442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63623" y="1545465"/>
            <a:ext cx="9070848" cy="4038117"/>
          </a:xfrm>
        </p:spPr>
        <p:txBody>
          <a:bodyPr/>
          <a:lstStyle/>
          <a:p>
            <a:r>
              <a:rPr lang="el-GR" sz="4800" u="sng" dirty="0" err="1" smtClean="0">
                <a:effectLst>
                  <a:outerShdw blurRad="38100" dist="38100" dir="2700000" algn="tl">
                    <a:srgbClr val="000000">
                      <a:alpha val="43137"/>
                    </a:srgbClr>
                  </a:outerShdw>
                </a:effectLst>
              </a:rPr>
              <a:t>Τελοσ</a:t>
            </a:r>
            <a:r>
              <a:rPr lang="el-GR" sz="4800" u="sng" dirty="0" smtClean="0">
                <a:effectLst>
                  <a:outerShdw blurRad="38100" dist="38100" dir="2700000" algn="tl">
                    <a:srgbClr val="000000">
                      <a:alpha val="43137"/>
                    </a:srgbClr>
                  </a:outerShdw>
                </a:effectLst>
              </a:rPr>
              <a:t/>
            </a:r>
            <a:br>
              <a:rPr lang="el-GR" sz="4800" u="sng" dirty="0" smtClean="0">
                <a:effectLst>
                  <a:outerShdw blurRad="38100" dist="38100" dir="2700000" algn="tl">
                    <a:srgbClr val="000000">
                      <a:alpha val="43137"/>
                    </a:srgbClr>
                  </a:outerShdw>
                </a:effectLst>
              </a:rPr>
            </a:br>
            <a:r>
              <a:rPr lang="el-GR" sz="4800" u="sng" dirty="0" err="1" smtClean="0">
                <a:effectLst>
                  <a:outerShdw blurRad="38100" dist="38100" dir="2700000" algn="tl">
                    <a:srgbClr val="000000">
                      <a:alpha val="43137"/>
                    </a:srgbClr>
                  </a:outerShdw>
                </a:effectLst>
              </a:rPr>
              <a:t>ευχαριστουμε</a:t>
            </a:r>
            <a:r>
              <a:rPr lang="el-GR" sz="4800" u="sng" dirty="0" smtClean="0">
                <a:effectLst>
                  <a:outerShdw blurRad="38100" dist="38100" dir="2700000" algn="tl">
                    <a:srgbClr val="000000">
                      <a:alpha val="43137"/>
                    </a:srgbClr>
                  </a:outerShdw>
                </a:effectLst>
              </a:rPr>
              <a:t> για την </a:t>
            </a:r>
            <a:r>
              <a:rPr lang="el-GR" sz="4800" u="sng" dirty="0" err="1" smtClean="0">
                <a:effectLst>
                  <a:outerShdw blurRad="38100" dist="38100" dir="2700000" algn="tl">
                    <a:srgbClr val="000000">
                      <a:alpha val="43137"/>
                    </a:srgbClr>
                  </a:outerShdw>
                </a:effectLst>
              </a:rPr>
              <a:t>προσοχη</a:t>
            </a:r>
            <a:r>
              <a:rPr lang="el-GR" sz="4800" u="sng" dirty="0" smtClean="0">
                <a:effectLst>
                  <a:outerShdw blurRad="38100" dist="38100" dir="2700000" algn="tl">
                    <a:srgbClr val="000000">
                      <a:alpha val="43137"/>
                    </a:srgbClr>
                  </a:outerShdw>
                </a:effectLst>
              </a:rPr>
              <a:t> </a:t>
            </a:r>
            <a:r>
              <a:rPr lang="el-GR" sz="4800" u="sng" dirty="0" err="1" smtClean="0">
                <a:effectLst>
                  <a:outerShdw blurRad="38100" dist="38100" dir="2700000" algn="tl">
                    <a:srgbClr val="000000">
                      <a:alpha val="43137"/>
                    </a:srgbClr>
                  </a:outerShdw>
                </a:effectLst>
              </a:rPr>
              <a:t>σασ</a:t>
            </a:r>
            <a:r>
              <a:rPr lang="el-GR" sz="4800" u="sng" dirty="0">
                <a:effectLst>
                  <a:outerShdw blurRad="38100" dist="38100" dir="2700000" algn="tl">
                    <a:srgbClr val="000000">
                      <a:alpha val="43137"/>
                    </a:srgbClr>
                  </a:outerShdw>
                </a:effectLst>
              </a:rPr>
              <a:t>! </a:t>
            </a:r>
            <a:r>
              <a:rPr lang="el-GR" sz="4800" u="sng" dirty="0" smtClean="0">
                <a:effectLst>
                  <a:outerShdw blurRad="38100" dist="38100" dir="2700000" algn="tl">
                    <a:srgbClr val="000000">
                      <a:alpha val="43137"/>
                    </a:srgbClr>
                  </a:outerShdw>
                </a:effectLst>
              </a:rPr>
              <a:t>💖💕</a:t>
            </a:r>
            <a:endParaRPr lang="el-GR" sz="4800"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21115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docProps/app.xml><?xml version="1.0" encoding="utf-8"?>
<Properties xmlns="http://schemas.openxmlformats.org/officeDocument/2006/extended-properties" xmlns:vt="http://schemas.openxmlformats.org/officeDocument/2006/docPropsVTypes">
  <Template>TM03457510[[fn=Savon]]</Template>
  <TotalTime>94</TotalTime>
  <Words>131</Words>
  <Application>Microsoft Office PowerPoint</Application>
  <PresentationFormat>Ευρεία οθόνη</PresentationFormat>
  <Paragraphs>9</Paragraphs>
  <Slides>5</Slides>
  <Notes>0</Notes>
  <HiddenSlides>0</HiddenSlides>
  <MMClips>0</MMClips>
  <ScaleCrop>false</ScaleCrop>
  <HeadingPairs>
    <vt:vector size="6" baseType="variant">
      <vt:variant>
        <vt:lpstr>Γραμματοσειρές που χρησιμοποιούνται</vt:lpstr>
      </vt:variant>
      <vt:variant>
        <vt:i4>1</vt:i4>
      </vt:variant>
      <vt:variant>
        <vt:lpstr>Θέμα</vt:lpstr>
      </vt:variant>
      <vt:variant>
        <vt:i4>1</vt:i4>
      </vt:variant>
      <vt:variant>
        <vt:lpstr>Τίτλοι διαφανειών</vt:lpstr>
      </vt:variant>
      <vt:variant>
        <vt:i4>5</vt:i4>
      </vt:variant>
    </vt:vector>
  </HeadingPairs>
  <TitlesOfParts>
    <vt:vector size="7" baseType="lpstr">
      <vt:lpstr>Garamond</vt:lpstr>
      <vt:lpstr>Savon</vt:lpstr>
      <vt:lpstr>Εργασια θρησκευτικων- Τα λογια του χριστου στον στιχο μκ. 10,24</vt:lpstr>
      <vt:lpstr>Άσκηση 5 σελ. 78: Μπορείτε τώρα να εξηγήσετε τα λόγια του Χριστού στον στίχο Μκ 10, 24;</vt:lpstr>
      <vt:lpstr>Απάντηση:</vt:lpstr>
      <vt:lpstr>Παρουσίαση του PowerPoint</vt:lpstr>
      <vt:lpstr>Τελοσ ευχαριστουμε για την προσοχη σασ!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costas</dc:creator>
  <cp:lastModifiedBy>costas</cp:lastModifiedBy>
  <cp:revision>5</cp:revision>
  <dcterms:created xsi:type="dcterms:W3CDTF">2016-01-21T14:25:29Z</dcterms:created>
  <dcterms:modified xsi:type="dcterms:W3CDTF">2016-01-21T20:47:37Z</dcterms:modified>
</cp:coreProperties>
</file>