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7C97DF-9B6C-4DCB-B747-DD0757B9DB37}" type="datetimeFigureOut">
              <a:rPr lang="el-GR" smtClean="0"/>
              <a:pPr/>
              <a:t>14/12/2015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BED7EA-9576-4E39-B431-59C9D6730AB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38200" y="332656"/>
            <a:ext cx="7867600" cy="3158480"/>
          </a:xfrm>
        </p:spPr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παραβολΗ</a:t>
            </a:r>
            <a:r>
              <a:rPr lang="el-GR" dirty="0" smtClean="0"/>
              <a:t> </a:t>
            </a:r>
            <a:r>
              <a:rPr lang="el-GR" dirty="0" err="1" smtClean="0"/>
              <a:t>τηΣ</a:t>
            </a:r>
            <a:r>
              <a:rPr lang="el-GR" dirty="0" smtClean="0"/>
              <a:t> </a:t>
            </a:r>
            <a:r>
              <a:rPr lang="el-GR" dirty="0" err="1" smtClean="0"/>
              <a:t>τελικΗΣ</a:t>
            </a:r>
            <a:r>
              <a:rPr lang="el-GR" dirty="0" smtClean="0"/>
              <a:t> </a:t>
            </a:r>
            <a:r>
              <a:rPr lang="el-GR" dirty="0" err="1" smtClean="0"/>
              <a:t>κρΙσηΣ</a:t>
            </a:r>
            <a:r>
              <a:rPr lang="el-GR" dirty="0" smtClean="0"/>
              <a:t>: ΠΩΣ </a:t>
            </a:r>
            <a:r>
              <a:rPr lang="el-GR" dirty="0" err="1" smtClean="0"/>
              <a:t>αξιολογοΥνται</a:t>
            </a:r>
            <a:r>
              <a:rPr lang="el-GR" dirty="0" smtClean="0"/>
              <a:t> οι </a:t>
            </a:r>
            <a:r>
              <a:rPr lang="el-GR" dirty="0" err="1" smtClean="0"/>
              <a:t>Ανθρωποι</a:t>
            </a:r>
            <a:r>
              <a:rPr lang="el-GR" dirty="0" smtClean="0"/>
              <a:t> στη </a:t>
            </a:r>
            <a:r>
              <a:rPr lang="el-GR" dirty="0" err="1" smtClean="0"/>
              <a:t>ΒασιλεΙα</a:t>
            </a:r>
            <a:r>
              <a:rPr lang="el-GR" dirty="0" smtClean="0"/>
              <a:t> του </a:t>
            </a:r>
            <a:r>
              <a:rPr lang="el-GR" dirty="0" err="1" smtClean="0"/>
              <a:t>ΘεοΥ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1892" y="3573016"/>
            <a:ext cx="8240216" cy="2586757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Πρότυπο Γυμνάσιο Ευαγγελικής Σχολής Σμύρνης</a:t>
            </a:r>
          </a:p>
          <a:p>
            <a:r>
              <a:rPr lang="el-GR" dirty="0" smtClean="0"/>
              <a:t>Μάθημα: Θρησκευτικά (Κος Καπετανάκης)</a:t>
            </a:r>
          </a:p>
          <a:p>
            <a:r>
              <a:rPr lang="el-GR" dirty="0" smtClean="0"/>
              <a:t>Επιμέλεια: Οι Ευαγγελιστές</a:t>
            </a:r>
          </a:p>
          <a:p>
            <a:r>
              <a:rPr lang="el-GR" dirty="0" smtClean="0"/>
              <a:t>Μέλη : Κουκουδάκης </a:t>
            </a:r>
            <a:r>
              <a:rPr lang="el-GR" dirty="0" smtClean="0"/>
              <a:t>Νικόλα</a:t>
            </a:r>
            <a:r>
              <a:rPr lang="el-GR" dirty="0" smtClean="0"/>
              <a:t>ο</a:t>
            </a:r>
            <a:r>
              <a:rPr lang="el-GR" dirty="0" smtClean="0"/>
              <a:t>ς</a:t>
            </a:r>
            <a:r>
              <a:rPr lang="el-GR" dirty="0" smtClean="0"/>
              <a:t>, Λεπίδας </a:t>
            </a:r>
            <a:r>
              <a:rPr lang="el-GR" dirty="0" smtClean="0"/>
              <a:t>Γεώργιος</a:t>
            </a:r>
            <a:r>
              <a:rPr lang="el-GR" dirty="0" smtClean="0"/>
              <a:t>, Μαλικούρτης </a:t>
            </a:r>
            <a:r>
              <a:rPr lang="el-GR" dirty="0" smtClean="0"/>
              <a:t>Θεόδωρος</a:t>
            </a:r>
            <a:r>
              <a:rPr lang="el-GR" dirty="0" smtClean="0"/>
              <a:t>, Μαργαρίτης Χρήστος, </a:t>
            </a:r>
            <a:r>
              <a:rPr lang="el-GR" dirty="0" err="1" smtClean="0"/>
              <a:t>Μπραϊμάκης</a:t>
            </a:r>
            <a:r>
              <a:rPr lang="el-GR" dirty="0" smtClean="0"/>
              <a:t> </a:t>
            </a:r>
            <a:r>
              <a:rPr lang="el-GR" dirty="0" smtClean="0"/>
              <a:t>Αχιλλεύς - Άγγελος</a:t>
            </a:r>
            <a:endParaRPr lang="el-GR" dirty="0" smtClean="0"/>
          </a:p>
          <a:p>
            <a:r>
              <a:rPr lang="el-GR" dirty="0" smtClean="0"/>
              <a:t>Σχ.έτος:2015-16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Βιβλίο μαθητή Κεφ. 16, σελ. 71, ασκ.1</a:t>
            </a:r>
            <a:endParaRPr lang="en-US" dirty="0" smtClean="0"/>
          </a:p>
          <a:p>
            <a:r>
              <a:rPr lang="el-GR" dirty="0" smtClean="0"/>
              <a:t>Κάποιοι νομίζουν ότι η τελική κρίση θα γίνει έτσι όπως περιγράφεται στο Ευαγγέλιο. Διαβάζοντας όμως τα </a:t>
            </a:r>
            <a:r>
              <a:rPr lang="el-GR" dirty="0" err="1" smtClean="0"/>
              <a:t>Ερμ</a:t>
            </a:r>
            <a:r>
              <a:rPr lang="el-GR" dirty="0" smtClean="0"/>
              <a:t>. 1,2,3,5,6 και γνωρίζοντας τι είναι οι παραβολές , εξηγήστε γιατί η παραπάνω αντίληψη δεν είναι σωστή.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ΑΠΑΝΤΗΣΗ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τελική κρίση δεν θα γίνει ακριβώς όπως περιγράφεται στα ευαγγελικά κείμενα.</a:t>
            </a:r>
          </a:p>
          <a:p>
            <a:r>
              <a:rPr lang="el-GR" dirty="0" smtClean="0"/>
              <a:t>Το κείμενο είναι μια παραβολική διήγηση.</a:t>
            </a:r>
          </a:p>
          <a:p>
            <a:r>
              <a:rPr lang="el-GR" dirty="0" smtClean="0"/>
              <a:t>Οι εικόνες που χρησιμοποιεί ο Θεός είναι συμβολικές. Αυτά τα παραδείγματα θέλουν να δείξουν το μέγεθος της ευτυχίας ή της δυστυχίας που μπορεί να νιώσει κάποιος όταν είναι κοντά στον Θεό ή μακριά από αυτόν αντίστοιχα.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ΑΠΑΝΤΗΣΗ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Αυτό που τονίζεται είναι ότι ο άνθρωπος θα κριθεί ανάλογα με το πώς έζησε και τι έκανε για τους άλλους, δηλαδή για την προσφορά αγάπης χωρίς διάκριση σε όποιον βρίσκεται σε δύσκολη κατάσταση.</a:t>
            </a:r>
          </a:p>
          <a:p>
            <a:r>
              <a:rPr lang="el-GR" dirty="0" smtClean="0"/>
              <a:t>Ο Θεός σέβεται την ελευθερία του ανθρώπου και την απόφαση του να μείνει κοντά ή μακριά του.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ΑΠΑΝΤΗΣΗ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2" name="1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Έτσι λοιπόν ο Θεός δεν θα τιμωρήσει και δεν θα εκδικηθεί κανέναν. Όλους τους θέλει κοντά του.</a:t>
            </a:r>
          </a:p>
          <a:p>
            <a:r>
              <a:rPr lang="el-GR" dirty="0" smtClean="0"/>
              <a:t>Ο ίδιος ο άνθρωπος με την ελευθερία που έχει, αποφασίζει για την τιμωρία ή την ανταμοιβή του.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99648" cy="2592288"/>
          </a:xfrm>
        </p:spPr>
        <p:txBody>
          <a:bodyPr>
            <a:normAutofit/>
          </a:bodyPr>
          <a:lstStyle/>
          <a:p>
            <a:r>
              <a:rPr lang="el-GR" sz="9600" dirty="0" smtClean="0"/>
              <a:t>¡¡¡</a:t>
            </a:r>
            <a:r>
              <a:rPr lang="el-GR" sz="9600" dirty="0" err="1" smtClean="0"/>
              <a:t>Τελοσ</a:t>
            </a:r>
            <a:r>
              <a:rPr lang="el-GR" sz="9600" dirty="0" smtClean="0"/>
              <a:t>!!!</a:t>
            </a:r>
            <a:endParaRPr lang="en-US" sz="9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8528248" cy="2874789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Ευχαριστούμε για την προσοχή σας!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264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Διάμεσος</vt:lpstr>
      <vt:lpstr>Η παραβολΗ τηΣ τελικΗΣ κρΙσηΣ: ΠΩΣ αξιολογοΥνται οι Ανθρωποι στη ΒασιλεΙα του ΘεοΥ </vt:lpstr>
      <vt:lpstr>ΕΡΩΤΗΣΗ</vt:lpstr>
      <vt:lpstr>ΑΠΑΝΤΗΣΗ</vt:lpstr>
      <vt:lpstr>ΑΠΑΝΤΗΣΗ (2)</vt:lpstr>
      <vt:lpstr>ΑΠΑΝΤΗΣΗ (3)</vt:lpstr>
      <vt:lpstr>¡¡¡Τελοσ!!!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ΟΜΑΔΑ : Οι Ευαγγελιστές</dc:title>
  <dc:creator>Nicolas</dc:creator>
  <cp:lastModifiedBy>Nicolas</cp:lastModifiedBy>
  <cp:revision>8</cp:revision>
  <dcterms:created xsi:type="dcterms:W3CDTF">2015-12-13T19:55:16Z</dcterms:created>
  <dcterms:modified xsi:type="dcterms:W3CDTF">2015-12-14T18:33:07Z</dcterms:modified>
</cp:coreProperties>
</file>