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2342CEA3-3058-4D43-AE35-B3DA76CB4003}" type="datetimeFigureOut">
              <a:rPr lang="el-GR" smtClean="0"/>
              <a:pPr/>
              <a:t>10/12/2015</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10/12/2015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2342CEA3-3058-4D43-AE35-B3DA76CB4003}" type="datetimeFigureOut">
              <a:rPr lang="el-GR" smtClean="0"/>
              <a:pPr/>
              <a:t>10/12/2015</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2342CEA3-3058-4D43-AE35-B3DA76CB4003}" type="datetimeFigureOut">
              <a:rPr lang="el-GR" smtClean="0"/>
              <a:pPr/>
              <a:t>10/12/2015</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D3F1D1C4-C2D9-4231-9FB2-B2D9D97AA41D}"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2342CEA3-3058-4D43-AE35-B3DA76CB4003}" type="datetimeFigureOut">
              <a:rPr lang="el-GR" smtClean="0"/>
              <a:pPr/>
              <a:t>10/12/2015</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2342CEA3-3058-4D43-AE35-B3DA76CB4003}" type="datetimeFigureOut">
              <a:rPr lang="el-GR" smtClean="0"/>
              <a:pPr/>
              <a:t>10/12/2015</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10/12/2015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2342CEA3-3058-4D43-AE35-B3DA76CB4003}" type="datetimeFigureOut">
              <a:rPr lang="el-GR" smtClean="0"/>
              <a:pPr/>
              <a:t>10/12/2015</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2342CEA3-3058-4D43-AE35-B3DA76CB4003}" type="datetimeFigureOut">
              <a:rPr lang="el-GR" smtClean="0"/>
              <a:pPr/>
              <a:t>10/12/2015</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2342CEA3-3058-4D43-AE35-B3DA76CB4003}" type="datetimeFigureOut">
              <a:rPr lang="el-GR" smtClean="0"/>
              <a:pPr/>
              <a:t>10/12/2015</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342CEA3-3058-4D43-AE35-B3DA76CB4003}" type="datetimeFigureOut">
              <a:rPr lang="el-GR" smtClean="0"/>
              <a:pPr/>
              <a:t>10/12/2015</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9552" y="116632"/>
            <a:ext cx="8062912" cy="1470025"/>
          </a:xfrm>
        </p:spPr>
        <p:txBody>
          <a:bodyPr/>
          <a:lstStyle/>
          <a:p>
            <a:pPr algn="ctr"/>
            <a:r>
              <a:rPr lang="el-GR" dirty="0" smtClean="0"/>
              <a:t>ΘΡΗΣΚΕΥΤΙΚΑ</a:t>
            </a:r>
            <a:endParaRPr lang="el-GR" dirty="0"/>
          </a:p>
        </p:txBody>
      </p:sp>
      <p:sp>
        <p:nvSpPr>
          <p:cNvPr id="3" name="2 - Υπότιτλος"/>
          <p:cNvSpPr>
            <a:spLocks noGrp="1"/>
          </p:cNvSpPr>
          <p:nvPr>
            <p:ph type="subTitle" idx="1"/>
          </p:nvPr>
        </p:nvSpPr>
        <p:spPr>
          <a:xfrm>
            <a:off x="540544" y="2250280"/>
            <a:ext cx="8062912" cy="4059040"/>
          </a:xfrm>
        </p:spPr>
        <p:txBody>
          <a:bodyPr>
            <a:normAutofit lnSpcReduction="10000"/>
          </a:bodyPr>
          <a:lstStyle/>
          <a:p>
            <a:pPr algn="l"/>
            <a:endParaRPr lang="el-GR" sz="2400" dirty="0" smtClean="0"/>
          </a:p>
          <a:p>
            <a:pPr algn="l"/>
            <a:r>
              <a:rPr lang="el-GR" sz="2400" dirty="0" smtClean="0"/>
              <a:t>ΟΜΑΔΑ</a:t>
            </a:r>
            <a:r>
              <a:rPr lang="en-US" sz="2400" dirty="0" smtClean="0"/>
              <a:t>:</a:t>
            </a:r>
            <a:r>
              <a:rPr lang="el-GR" sz="2400" dirty="0" smtClean="0"/>
              <a:t> 27</a:t>
            </a:r>
          </a:p>
          <a:p>
            <a:pPr algn="l"/>
            <a:endParaRPr lang="el-GR" sz="2400" dirty="0" smtClean="0"/>
          </a:p>
          <a:p>
            <a:pPr algn="l"/>
            <a:r>
              <a:rPr lang="el-GR" sz="2400" dirty="0" smtClean="0"/>
              <a:t>ΜΕΛΗ ΟΜΑΔΑΣ</a:t>
            </a:r>
            <a:r>
              <a:rPr lang="en-US" sz="2400" dirty="0" smtClean="0"/>
              <a:t>:</a:t>
            </a:r>
            <a:r>
              <a:rPr lang="el-GR" sz="2400" dirty="0" smtClean="0"/>
              <a:t> ΣΟΥΛΙΜΙΩΤΗΣ ΔΗΜΗΤΡΗΣ</a:t>
            </a:r>
          </a:p>
          <a:p>
            <a:pPr algn="l"/>
            <a:r>
              <a:rPr lang="el-GR" sz="2400" dirty="0" smtClean="0"/>
              <a:t> </a:t>
            </a:r>
            <a:r>
              <a:rPr lang="el-GR" sz="2400" dirty="0" smtClean="0"/>
              <a:t>                             ΠΑΠΑΔΟΠΟΥΛΟΣ ΦΙΛΙΠΠΟΣ</a:t>
            </a:r>
          </a:p>
          <a:p>
            <a:pPr algn="l"/>
            <a:r>
              <a:rPr lang="el-GR" sz="2400" dirty="0" smtClean="0"/>
              <a:t> </a:t>
            </a:r>
            <a:r>
              <a:rPr lang="el-GR" sz="2400" dirty="0" smtClean="0"/>
              <a:t>                             ΤΣΑΚΩΝΑΣ ΠΑΝΑΓΙΩΤΗΣ</a:t>
            </a:r>
          </a:p>
          <a:p>
            <a:pPr algn="l"/>
            <a:r>
              <a:rPr lang="el-GR" sz="2400" dirty="0" smtClean="0"/>
              <a:t> </a:t>
            </a:r>
            <a:r>
              <a:rPr lang="el-GR" sz="2400" dirty="0" smtClean="0"/>
              <a:t>                              ΧΡΟΥΝΤΑΣ ΑΝΤΩΝΗΣ</a:t>
            </a:r>
          </a:p>
          <a:p>
            <a:pPr algn="l"/>
            <a:endParaRPr lang="el-GR" sz="2400" dirty="0" smtClean="0"/>
          </a:p>
          <a:p>
            <a:pPr algn="l"/>
            <a:r>
              <a:rPr lang="el-GR" sz="2400" dirty="0" smtClean="0"/>
              <a:t>ΥΠ. ΚΑΘΗΓΗΤΗΣ</a:t>
            </a:r>
            <a:r>
              <a:rPr lang="en-US" sz="2400" dirty="0" smtClean="0"/>
              <a:t>:</a:t>
            </a:r>
            <a:r>
              <a:rPr lang="el-GR" sz="2400" dirty="0" smtClean="0"/>
              <a:t> κος. ΚΑΠΕΤΑΝΑΚΗΣ</a:t>
            </a:r>
          </a:p>
          <a:p>
            <a:pPr algn="l"/>
            <a:endParaRPr lang="el-GR" sz="2400" dirty="0" smtClean="0"/>
          </a:p>
          <a:p>
            <a:pPr algn="l"/>
            <a:r>
              <a:rPr lang="el-GR" sz="2400" dirty="0" smtClean="0"/>
              <a:t>ΑΣΚ.4 ΣΕΛ.68</a:t>
            </a:r>
            <a:endParaRPr lang="el-G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i="1" dirty="0" smtClean="0"/>
              <a:t>Η ΕΝΝΟΙΑ ΤΗΣ ΠΑΡΑΒΟΛΗΣ</a:t>
            </a:r>
            <a:endParaRPr lang="el-GR" i="1" dirty="0"/>
          </a:p>
        </p:txBody>
      </p:sp>
      <p:sp>
        <p:nvSpPr>
          <p:cNvPr id="3" name="2 - Θέση περιεχομένου"/>
          <p:cNvSpPr>
            <a:spLocks noGrp="1"/>
          </p:cNvSpPr>
          <p:nvPr>
            <p:ph idx="1"/>
          </p:nvPr>
        </p:nvSpPr>
        <p:spPr/>
        <p:txBody>
          <a:bodyPr>
            <a:normAutofit/>
          </a:bodyPr>
          <a:lstStyle/>
          <a:p>
            <a:pPr>
              <a:buNone/>
            </a:pPr>
            <a:r>
              <a:rPr lang="el-GR" sz="2000" dirty="0" smtClean="0"/>
              <a:t>Η ΠΑΡΑΒΟΛΗ ΑΥΤΉ ΓΙΑ ΤΗΝ ΕΠΟΧΗ ΤΗΣ ΗΤΑΝ ΑΠΟΛΥΤΑ ΑΝΑΤΡΕΠΤΙΚΗ, ΚΑΘΩΣ ΒΡΕΘΗΚΕ ΕΝΑΣ ΙΟΥΔΑΙΟΣ ΠΕΣΜΕΝΟΣ, ΧΤΥΠΗΜΕΝΟΣ ΚΑΙ ΤΑΛΑΙΠΩΡΗΜΕΝΟΣ ΣΤΗ ΜΕΣΗ ΤΟΥ ΠΟΥΘΕΝΑ. ΑΠΌ ΜΠΡΟΣΤΆ ΤΟΥ ΠΕΡΑΣΑΝ ΕΝΑΣ ΙΕΡΕΑΣ ΚΑΙ ΕΝΑΣ ΛΕΥΙΤΗΣ, ΟΙ ΟΠΟΙΟΙ ΤΟΝ ΑΓΝΟΗΣΑΝ, ΑΛΛΑ ΚΑΙ ΕΝΑΣ ΣΑΜΑΡΕΙΤΗΣ ΠΟΥ ΤΟΝ ΒΟΗΘΗΣΕ.</a:t>
            </a:r>
            <a:endParaRPr lang="el-GR" sz="2000" dirty="0"/>
          </a:p>
        </p:txBody>
      </p:sp>
      <p:pic>
        <p:nvPicPr>
          <p:cNvPr id="4" name="3 - Εικόνα" descr="1.jpg"/>
          <p:cNvPicPr>
            <a:picLocks noChangeAspect="1"/>
          </p:cNvPicPr>
          <p:nvPr/>
        </p:nvPicPr>
        <p:blipFill>
          <a:blip r:embed="rId2" cstate="print"/>
          <a:stretch>
            <a:fillRect/>
          </a:stretch>
        </p:blipFill>
        <p:spPr>
          <a:xfrm>
            <a:off x="1547664" y="4293096"/>
            <a:ext cx="6120680" cy="180022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i="1" dirty="0" smtClean="0"/>
              <a:t>Η ΕΝΝΟΙΑ ΤΗΣ </a:t>
            </a:r>
            <a:r>
              <a:rPr lang="el-GR" i="1" dirty="0" smtClean="0"/>
              <a:t>ΠΑΡΑΒΟΛΗΣ</a:t>
            </a:r>
            <a:r>
              <a:rPr lang="el-GR" sz="1800" i="1" dirty="0" smtClean="0"/>
              <a:t>(ΣΥΝΕΧΕΙΑ)</a:t>
            </a:r>
            <a:endParaRPr lang="el-GR" dirty="0"/>
          </a:p>
        </p:txBody>
      </p:sp>
      <p:sp>
        <p:nvSpPr>
          <p:cNvPr id="3" name="2 - Θέση περιεχομένου"/>
          <p:cNvSpPr>
            <a:spLocks noGrp="1"/>
          </p:cNvSpPr>
          <p:nvPr>
            <p:ph idx="1"/>
          </p:nvPr>
        </p:nvSpPr>
        <p:spPr/>
        <p:txBody>
          <a:bodyPr>
            <a:normAutofit/>
          </a:bodyPr>
          <a:lstStyle/>
          <a:p>
            <a:pPr>
              <a:buNone/>
            </a:pPr>
            <a:r>
              <a:rPr lang="el-GR" sz="2000" dirty="0" smtClean="0"/>
              <a:t>ΤΟ ΠΕΡΙΕΡΓΟ ΣΤΗΝ ΙΣΤΟΡΙΑ ΑΥΤΉ  ΕΊΝΑΙ ΌΤΙ Ο ΙΕΡΕΑΣ ΚΑΙ Ο ΛΕΥΙΤΗΣ, ΠΟΥ ΗΤΑΝ ΠΡΟΤΥΠΑ ΑΝΘΡΩΠΙΑΣ ΓΙΑ ΤΗΝ ΕΠΟΧΗ ΤΟΥΣ ΚΑΙ ΑΝΘΡΩΠΟΙ ΤΟΥ ΘΕΟΥ, ΠΡΟΣΠΕΡΑΣΑΝ ΤΟΝ ΠΛΗΓΩΜΕΝΟ ΙΟΥΔΑΙΟ ΧΩΡΊΣ ΝΑ ΤΟΥ ΔΩΣΟΥΝ ΣΗΜΑΣΙΑ</a:t>
            </a:r>
            <a:r>
              <a:rPr lang="el-GR" sz="2400" dirty="0" smtClean="0"/>
              <a:t>. </a:t>
            </a:r>
            <a:r>
              <a:rPr lang="el-GR" sz="2000" dirty="0" smtClean="0"/>
              <a:t>ΕΠΙΣΗΣ, ΗΤΑΝ 3 ΑΝΘΡΩΠΟΙ ΠΟΥ ΤΟΥΣ ΕΝΩΝΕ Η ΠΙΣΤΗ ΚΑΙ Η ΠΑΤΡΙΔΑ. ΑΠΌ ΤΗΝ ΆΛΛΗ Ο ΣΑΜΑΡΕΙΤΗΣ, Ο ΟΠΟΙΟΣ ΗΤΑΝ ΞΕΝΟΣ, ΜΙΣΗΤΟΣ ΚΑΙ ΕΧΘΡΟΣ ΤΩΝ ΙΣΡΑΗΛΙΤΩΝ ΒΟΗΘΗΣΕ ΤΟΝ ΙΟΥΔΑΙΟ, ΠΑΡΟΛΟ ΠΟΥ ΔΕΝ ΤΟΥΣ ΕΝΩΝΕ ΤΙΠΟΤΑ ΕΚΤΟΣ ΑΠΌ ΤΗΝ ΑΓΑΠΗ ΓΙΑ ΤΟΝ ΠΛΗΣΙΟΝ.</a:t>
            </a:r>
            <a:endParaRPr lang="el-GR" sz="2400" dirty="0"/>
          </a:p>
        </p:txBody>
      </p:sp>
      <p:pic>
        <p:nvPicPr>
          <p:cNvPr id="4" name="3 - Εικόνα" descr="2.jpg"/>
          <p:cNvPicPr>
            <a:picLocks noChangeAspect="1"/>
          </p:cNvPicPr>
          <p:nvPr/>
        </p:nvPicPr>
        <p:blipFill>
          <a:blip r:embed="rId2" cstate="print"/>
          <a:stretch>
            <a:fillRect/>
          </a:stretch>
        </p:blipFill>
        <p:spPr>
          <a:xfrm>
            <a:off x="5868144" y="4581128"/>
            <a:ext cx="1671062" cy="194421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ΣΥΜΠΕΡΑΣΜΑ-ΧΑΡΑΚΤΗΡΙΣΤΙΚΑ ΑΓΑΠΗΣ</a:t>
            </a:r>
            <a:endParaRPr lang="el-GR" dirty="0"/>
          </a:p>
        </p:txBody>
      </p:sp>
      <p:sp>
        <p:nvSpPr>
          <p:cNvPr id="3" name="2 - Θέση περιεχομένου"/>
          <p:cNvSpPr>
            <a:spLocks noGrp="1"/>
          </p:cNvSpPr>
          <p:nvPr>
            <p:ph idx="1"/>
          </p:nvPr>
        </p:nvSpPr>
        <p:spPr/>
        <p:txBody>
          <a:bodyPr>
            <a:normAutofit/>
          </a:bodyPr>
          <a:lstStyle/>
          <a:p>
            <a:pPr>
              <a:buNone/>
            </a:pPr>
            <a:r>
              <a:rPr lang="el-GR" sz="2000" dirty="0" smtClean="0"/>
              <a:t>ΔΕΝ ΒΟΗΘΑΕΙ Ο ΠΛΗΣΙΟΝ, Ο ΦΙΛΟΣ, Ο ΓΕΙΤΟΝΑΣ, Ο ΙΕΡΕΑΣ, Ο ΟΜΟΠΙΣΤΟΣ, Ο ΟΜΟΕΘΝΗΣ. ΒΟΗΘΑΕΙ Ο ΞΕΝΟΣ, Ο ΕΧΘΡΟΣ, Ο ΣΑΜΑΡΕΙΤΗΣ. ΑΥΤΟΣ Ο ΜΗ ΠΛΗΣΙΟΝ ΓΙΑ ΤΟΥΣ ΙΣΑΡΗΛΙΤΕΣ, ΣΠΛΑΧΝΙΖΕΤΑΙ, ΠΕΡΙΘΑΛΠΤΕΙ, ΠΕΡΙΠΟΙΕΙΤΑΙ, ΜΕΤΑΦΕΡΕΙ ΣΕ ΚΑΤΑΛΥΜΑ, ΠΛΗΡΩΝΕΙ, ΑΣΦΑΛΙΖΕΙ ΚΑΙ ΥΠΟΣΧΕΤΑΙ ΣΥΝΕΧΙΣΗ ΤΗΣ ΣΥΜΠΑΡΑΣΤΑΣΗΣ. ΓΙΝΕΤΑΙ ΠΡΑΓΜΑΤΙΚΟ ΠΡΟΤΥΠΟ ΑΛΗΘΙΝΗΣ ΕΜΠΡΑΚΤΗΣ ΣΥΜΠΕΡΙΦΟΡΑΣ, ΑΝΑΤΡΕΠΟΝΤΑΣ ΦΥΛΕΤΙΚΕΣ, ΕΘΝΙΚΕΣ, ΘΡΗΣΚΕΥΤΙΚΕΣ ΚΑΙ ΚΟΙΝΩΝΙΚΕΣ ΔΙΑΚΡΙΣΕΙΣ. ΤΟ ΝΟΗΜΑ , ΔΗΛΑΔΗ, ΤΗΣ ΠΑΡΑΒΟΛΗΣ ΚΑΙ ΤΗΣ ΑΓΑΠΗΣ ΕΊΝΑΙ ΝΑ ΒΛΕΠΟΥΜΕ ΜΕ ΑΓΑΠΗ ΚΑΙ ΕΥΑΙΣΘΗΣΙΑ ΤΟΝ ΚΆΘΕ ΑΝΘΡΩΠΟ, ΙΔΙΑΙΤΕΡΑ ΌΤΑΝ ΒΡΙΣΚΕΤΑΙ ΣΕ ΑΝΑΓΚΗ ΚΑΙ ΝΑ ΠΡΟΣΦΕΡΟΥΜΕ ΕΜΠΡΑΚΤΑ ΤΗΝ ΑΓΑΠΗ ΜΑΣ.</a:t>
            </a:r>
            <a:r>
              <a:rPr lang="el-GR" sz="2000" dirty="0" smtClean="0"/>
              <a:t/>
            </a:r>
            <a:br>
              <a:rPr lang="el-GR" sz="2000" dirty="0" smtClean="0"/>
            </a:br>
            <a:r>
              <a:rPr lang="el-GR" sz="2000" dirty="0" smtClean="0"/>
              <a:t/>
            </a:r>
            <a:br>
              <a:rPr lang="el-GR" sz="2000" dirty="0" smtClean="0"/>
            </a:br>
            <a:endParaRPr lang="el-G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buNone/>
            </a:pPr>
            <a:r>
              <a:rPr lang="el-GR" sz="7200" dirty="0" smtClean="0"/>
              <a:t>ΕΥΧΑΡΙΣΤΟΥΜΕ ΓΙΑ ΤΗΝ ΠΡΟΣΟΧΗ ΣΑΣ!!!</a:t>
            </a:r>
            <a:endParaRPr lang="el-GR" sz="7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16</TotalTime>
  <Words>284</Words>
  <Application>Microsoft Office PowerPoint</Application>
  <PresentationFormat>Προβολή στην οθόνη (4:3)</PresentationFormat>
  <Paragraphs>19</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Ζωντάνια</vt:lpstr>
      <vt:lpstr>ΘΡΗΣΚΕΥΤΙΚΑ</vt:lpstr>
      <vt:lpstr>Η ΕΝΝΟΙΑ ΤΗΣ ΠΑΡΑΒΟΛΗΣ</vt:lpstr>
      <vt:lpstr>Η ΕΝΝΟΙΑ ΤΗΣ ΠΑΡΑΒΟΛΗΣ(ΣΥΝΕΧΕΙΑ)</vt:lpstr>
      <vt:lpstr>ΣΥΜΠΕΡΑΣΜΑ-ΧΑΡΑΚΤΗΡΙΣΤΙΚΑ ΑΓΑΠΗΣ</vt:lpstr>
      <vt:lpstr>Διαφάνεια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ΘΡΗΣΚΕΥΤΙΚΑ</dc:title>
  <dc:creator>Panagiotis</dc:creator>
  <cp:lastModifiedBy>Panagiotis</cp:lastModifiedBy>
  <cp:revision>4</cp:revision>
  <dcterms:created xsi:type="dcterms:W3CDTF">2015-12-10T18:44:35Z</dcterms:created>
  <dcterms:modified xsi:type="dcterms:W3CDTF">2015-12-10T19:11:02Z</dcterms:modified>
</cp:coreProperties>
</file>