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5A09-435A-4B5B-B0C8-259489DB1F1A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37FCB-F4EA-448F-B774-102AACA4051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s4u.gr/images/detailed/1/%CE%95%CE%99%CE%9A.25_%CE%99%CE%B7%CF%83%CE%BF%CF%8D%CF%82_%CE%A7%CF%81%CE%B9%CF%83%CF%84%CE%BF%CF%82.jpg" TargetMode="External"/><Relationship Id="rId7" Type="http://schemas.openxmlformats.org/officeDocument/2006/relationships/hyperlink" Target="http://i2.wp.com/www.haniotika-nea.gr/media/2015/01/Isaac_Blessing_Jacob_-_Govert_Flinck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books.edu.gr/modules/ebook/show.php/DSGYM-A109/294/2068,7264/images/img2_20.jpg" TargetMode="External"/><Relationship Id="rId5" Type="http://schemas.openxmlformats.org/officeDocument/2006/relationships/hyperlink" Target="http://ebooks.edu.gr/modules/ebook/show.php/DSGYM-A109/294/2068,7264/images/img2_22.jpg" TargetMode="External"/><Relationship Id="rId4" Type="http://schemas.openxmlformats.org/officeDocument/2006/relationships/hyperlink" Target="http://ebooks.edu.gr/modules/ebook/show.php/DSGYM-A109/294/2068,7264/images/img2_2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.25_Ιησούς_Χριστ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6000" dirty="0" smtClean="0"/>
              <a:t>ΧΑΡΑΛΑΜΠΟΣ ΒΕΡΓΑΔΗΣ</a:t>
            </a:r>
            <a:endParaRPr lang="el-GR" sz="6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3500" dirty="0" smtClean="0"/>
              <a:t>ΠΓΕΣΣ</a:t>
            </a:r>
          </a:p>
          <a:p>
            <a:r>
              <a:rPr lang="el-GR" sz="3500" dirty="0" smtClean="0">
                <a:solidFill>
                  <a:schemeClr val="tx1"/>
                </a:solidFill>
              </a:rPr>
              <a:t>ΘΡΗΣΚΕΥΤΙΚΑ ΣΕΛΙΔΑ 38 ΑΣΚΗΣΗ 1</a:t>
            </a:r>
          </a:p>
          <a:p>
            <a:r>
              <a:rPr lang="el-GR" sz="3500" dirty="0" smtClean="0">
                <a:solidFill>
                  <a:schemeClr val="tx1"/>
                </a:solidFill>
              </a:rPr>
              <a:t>2015-2016</a:t>
            </a:r>
          </a:p>
          <a:p>
            <a:r>
              <a:rPr lang="el-GR" sz="2300" dirty="0" smtClean="0">
                <a:solidFill>
                  <a:schemeClr val="tx1"/>
                </a:solidFill>
              </a:rPr>
              <a:t>Υπεύθυνος καθηγητής</a:t>
            </a:r>
            <a:r>
              <a:rPr lang="en-US" sz="2300" dirty="0" smtClean="0">
                <a:solidFill>
                  <a:schemeClr val="tx1"/>
                </a:solidFill>
              </a:rPr>
              <a:t>:</a:t>
            </a:r>
            <a:r>
              <a:rPr lang="el-GR" sz="2300" dirty="0" smtClean="0">
                <a:solidFill>
                  <a:schemeClr val="tx1"/>
                </a:solidFill>
              </a:rPr>
              <a:t> Γεώργιος Καπετανάκης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.25_Ιησούς_Χριστ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ΣΚΕΨΕΙΣ  ΤΟΥ  ΙΑΚΩΒ ΣΤΗΝ ΠΡΩΤΗ ΦΑΣΗ ΤΗΣ ΖΩΗΣ ΤΟΥ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781127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Να πάρει τα πρωτοτόκια από τον μεγαλύτερο αδελφό του Ησαύ. </a:t>
            </a:r>
          </a:p>
          <a:p>
            <a:r>
              <a:rPr lang="el-GR" dirty="0" smtClean="0"/>
              <a:t>Να πάρει την ευλογιά του Ισαάκ. </a:t>
            </a:r>
          </a:p>
          <a:p>
            <a:r>
              <a:rPr lang="el-GR" dirty="0" smtClean="0"/>
              <a:t>Μοιράζεται τις σκέψεις του με την μητέρα του.</a:t>
            </a:r>
          </a:p>
          <a:p>
            <a:r>
              <a:rPr lang="el-GR" dirty="0" smtClean="0"/>
              <a:t>Να εξαπατήσει τον πάτερα του και τον Ησαύ.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5" name="4 - Εικόνα" descr="Isaac_Blessing_Jacob_-_Govert_Flin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8305" y="1556792"/>
            <a:ext cx="5385695" cy="443765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.25_Ιησούς_Χριστ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2507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ΧΑΡΑΚΤΗΡΑΣ ΤΟΥ ΙΑΚΩΒ ΣΤΗΝ ΠΡΩΤΗ ΦΑΣΗ ΤΗΣ ΖΩΗΣ ΤΟΥ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16016" y="1556792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Ήταν εγωιστής. Ήθελε μονό να ικανοποιεί τα προσωπικά του συμφέροντα.</a:t>
            </a:r>
          </a:p>
          <a:p>
            <a:r>
              <a:rPr lang="el-GR" dirty="0" smtClean="0"/>
              <a:t>Ήταν αδίστακτος. Δεν δίσταξε να εκβιάσει τον αδελφό του για να πάρει τα πρωτοτόκια. Επίσης εξαπάτησε τον πατέρα του για να πάρει την ευλογία του.</a:t>
            </a:r>
            <a:endParaRPr lang="el-GR" dirty="0"/>
          </a:p>
        </p:txBody>
      </p:sp>
      <p:pic>
        <p:nvPicPr>
          <p:cNvPr id="5" name="4 - Εικόνα" descr="img2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060848"/>
            <a:ext cx="2448272" cy="41490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.25_Ιησούς_Χριστ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0671"/>
            <a:ext cx="9144000" cy="70408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ΣΚΕΨΕΙΣ ΤΟΥ ΙΑΚΩΒ ΣΤΗ ΔΕΥΤΕΡΗ ΦΑΣΗ ΤΗΣ ΖΩΗΣ ΤΟΥ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επιστρέψει στην πατρίδα του να συμφιλιωθεί με τον αδελφό του.</a:t>
            </a:r>
          </a:p>
          <a:p>
            <a:r>
              <a:rPr lang="el-GR" dirty="0" smtClean="0"/>
              <a:t>Να δώσει στον αδελφό του κοπάδια με πολλά ζώα. </a:t>
            </a:r>
            <a:endParaRPr lang="el-GR" dirty="0"/>
          </a:p>
        </p:txBody>
      </p:sp>
      <p:pic>
        <p:nvPicPr>
          <p:cNvPr id="5" name="4 - Εικόνα" descr="img2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228975"/>
            <a:ext cx="4467225" cy="36290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.25_Ιησούς_Χριστ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ΧΑΡΑΚΤΗΡΑΣ ΤΟΥ ΙΑΚΩΒ ΣΤΗ ΔΕΥΤΕΡΗ ΦΑΣΗ ΤΗΣ ΖΩΗΣ ΤΟΥ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Ήταν γνώστης του λάθους του</a:t>
            </a:r>
          </a:p>
          <a:p>
            <a:r>
              <a:rPr lang="el-GR" dirty="0" smtClean="0"/>
              <a:t>Ήταν καλύτερος κριτής του τι είναι σωστό και τι είναι λάθος.</a:t>
            </a:r>
          </a:p>
          <a:p>
            <a:r>
              <a:rPr lang="el-GR" dirty="0" smtClean="0"/>
              <a:t>Ήταν χαρούμενος άνθρωπος διότι είχε τον αδελφό του με το μέρος του.</a:t>
            </a:r>
            <a:endParaRPr lang="el-GR" dirty="0"/>
          </a:p>
        </p:txBody>
      </p:sp>
      <p:pic>
        <p:nvPicPr>
          <p:cNvPr id="5" name="4 - Εικόνα" descr="img2_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916832"/>
            <a:ext cx="2588890" cy="42484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.25_Ιησούς_Χριστ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700745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hlinkClick r:id="rId3"/>
              </a:rPr>
              <a:t>http://www.maps4u.gr/images/detailed/1/%CE%95%CE%99%CE%9A.25_%CE%99%CE%B7%CF%83%CE%BF%CF%8D%CF%82_%</a:t>
            </a:r>
            <a:r>
              <a:rPr lang="en-US" sz="1600" dirty="0" smtClean="0">
                <a:hlinkClick r:id="rId3"/>
              </a:rPr>
              <a:t>CE%A7%CF%81%CE%B9%CF%83%CF%84%CE%BF%CF%82.jpg</a:t>
            </a:r>
            <a:endParaRPr lang="el-GR" sz="1600" dirty="0" smtClean="0"/>
          </a:p>
          <a:p>
            <a:r>
              <a:rPr lang="en-US" sz="1600" dirty="0" smtClean="0">
                <a:hlinkClick r:id="rId4"/>
              </a:rPr>
              <a:t>http://ebooks.edu.gr/modules/ebook/show.php/DSGYM-A109/294/2068,7264/images/img2_23.jpg</a:t>
            </a:r>
            <a:endParaRPr lang="el-GR" sz="1600" dirty="0" smtClean="0"/>
          </a:p>
          <a:p>
            <a:r>
              <a:rPr lang="en-US" sz="1600" dirty="0" smtClean="0">
                <a:hlinkClick r:id="rId5"/>
              </a:rPr>
              <a:t>http://ebooks.edu.gr/modules/ebook/show.php/DSGYM-A109/294/2068,7264/images/img2_22.jpg</a:t>
            </a:r>
            <a:endParaRPr lang="el-GR" sz="1600" dirty="0" smtClean="0"/>
          </a:p>
          <a:p>
            <a:r>
              <a:rPr lang="en-US" sz="1600" dirty="0" smtClean="0">
                <a:hlinkClick r:id="rId6"/>
              </a:rPr>
              <a:t>http://ebooks.edu.gr/modules/ebook/show.php/DSGYM-A109/294/2068,7264/images/img2_20.jpg</a:t>
            </a:r>
            <a:endParaRPr lang="el-GR" sz="1600" dirty="0" smtClean="0"/>
          </a:p>
          <a:p>
            <a:r>
              <a:rPr lang="en-US" sz="1600" dirty="0" smtClean="0">
                <a:hlinkClick r:id="rId7"/>
              </a:rPr>
              <a:t>http://i2.wp.com/www.haniotika-nea.gr/media/2015/01/Isaac_Blessing_Jacob_-_Govert_Flinck.jpg</a:t>
            </a:r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203</Words>
  <Application>Microsoft Office PowerPoint</Application>
  <PresentationFormat>Προβολή στην οθόνη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ΧΑΡΑΛΑΜΠΟΣ ΒΕΡΓΑΔΗΣ</vt:lpstr>
      <vt:lpstr>ΣΚΕΨΕΙΣ  ΤΟΥ  ΙΑΚΩΒ ΣΤΗΝ ΠΡΩΤΗ ΦΑΣΗ ΤΗΣ ΖΩΗΣ ΤΟΥ</vt:lpstr>
      <vt:lpstr>ΧΑΡΑΚΤΗΡΑΣ ΤΟΥ ΙΑΚΩΒ ΣΤΗΝ ΠΡΩΤΗ ΦΑΣΗ ΤΗΣ ΖΩΗΣ ΤΟΥ</vt:lpstr>
      <vt:lpstr>ΣΚΕΨΕΙΣ ΤΟΥ ΙΑΚΩΒ ΣΤΗ ΔΕΥΤΕΡΗ ΦΑΣΗ ΤΗΣ ΖΩΗΣ ΤΟΥ</vt:lpstr>
      <vt:lpstr>ΧΑΡΑΚΤΗΡΑΣ ΤΟΥ ΙΑΚΩΒ ΣΤΗ ΔΕΥΤΕΡΗ ΦΑΣΗ ΤΗΣ ΖΩΗΣ ΤΟΥ</vt:lpstr>
      <vt:lpstr>ΒΙΒΛΙΟΓΡΑΦΙΑ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ΧΑΡΑΛΑΜΠΟΣ ΒΕΡΓΑΔΗΣ</dc:title>
  <dc:creator>george</dc:creator>
  <cp:lastModifiedBy>george</cp:lastModifiedBy>
  <cp:revision>8</cp:revision>
  <dcterms:created xsi:type="dcterms:W3CDTF">2015-11-28T12:08:54Z</dcterms:created>
  <dcterms:modified xsi:type="dcterms:W3CDTF">2015-11-28T13:09:12Z</dcterms:modified>
</cp:coreProperties>
</file>