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850D4D-4000-4599-BAE8-29C7CD485E9A}" type="datetimeFigureOut">
              <a:rPr lang="el-GR" smtClean="0"/>
              <a:pPr/>
              <a:t>29/11/2015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92817C-2D9F-4E44-9475-8A57AF7C63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l-GR" sz="2800" dirty="0" smtClean="0"/>
              <a:t>Μιχάλης Γκριτζάπης</a:t>
            </a:r>
            <a:endParaRPr lang="el-G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772400" cy="2736304"/>
          </a:xfrm>
        </p:spPr>
        <p:txBody>
          <a:bodyPr>
            <a:normAutofit/>
          </a:bodyPr>
          <a:lstStyle/>
          <a:p>
            <a:pPr algn="l"/>
            <a:r>
              <a:rPr lang="el-GR" sz="1800" dirty="0" smtClean="0"/>
              <a:t>Σελ.48 ασκ.5</a:t>
            </a:r>
          </a:p>
          <a:p>
            <a:pPr algn="l"/>
            <a:r>
              <a:rPr lang="el-GR" sz="1800" dirty="0" smtClean="0"/>
              <a:t>Να αναζητηθεί η απόφαση του Πατριαρχείου Κων/πολης του 1878 και να συζητηθεί στην τάξη το περιεχόμενό της.</a:t>
            </a:r>
            <a:endParaRPr lang="el-GR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Συνθήκη Αγίου Στεφάνου Κωνσταντινούπολης ήταν μια διμερής συνθήκη που συνομολογήθηκε μεταξύ της Ρωσικής και Οθωμανικής αυτοκρατορίας, θέτοντας τέρμα στον Ρωσο-Τουρκικό πόλεμο (Απρίλιος 1877 - Ιανουάριος 1878), η ένοπλη φάση του οποίου είχε λήξει με τη Συνθήκη της Αδριανούπολης (συνθήκη ανακωχής) (30 Ιανουαρίου 1878).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Η παρούσα συνθήκη υπογράφτηκε στις 3 Μαρτίου 1878 (ν,ημερ.) στο προάστιο Άγιος Στέφανος της Κωνσταντινούπολης, εξ ου και το όνομά της, από τους πληρεξούσιους των Αυτοκρατόρων, του </a:t>
            </a:r>
            <a:r>
              <a:rPr lang="el-GR" dirty="0" smtClean="0"/>
              <a:t>ΤσάρουΑλεξάνδρου </a:t>
            </a:r>
            <a:r>
              <a:rPr lang="el-GR" dirty="0" smtClean="0"/>
              <a:t>Β΄ και του Σουλτάνου Αμπντούλ Χαμίτ Β΄, πρέσβη Νικολάι Ιγνάτιεφ και Αλεξάντερ Νελίντοφ εκ μέρους της Ρωσικής Αυτοκρατορίας και Υπουργό Εξωτερικών Σαφβέτ Πασά και Πρέσβη στη Γερμανία Σαντουλάχ Μπέη εκ μέρους της Οθωμανικής Αυτοκρατορίας.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ΤΕΛΟΣ</a:t>
            </a:r>
            <a:endParaRPr lang="el-GR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145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Μιχάλης Γκριτζάπης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Μιχάλης Γκριτζάπης</dc:title>
  <dc:creator>valia</dc:creator>
  <cp:lastModifiedBy>valia</cp:lastModifiedBy>
  <cp:revision>2</cp:revision>
  <dcterms:created xsi:type="dcterms:W3CDTF">2015-11-27T15:53:10Z</dcterms:created>
  <dcterms:modified xsi:type="dcterms:W3CDTF">2015-11-29T15:29:05Z</dcterms:modified>
</cp:coreProperties>
</file>