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903F779-D072-4EEC-B1A9-849B19582ACC}" type="datetimeFigureOut">
              <a:rPr lang="el-GR" smtClean="0"/>
              <a:t>18/11/2015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903F779-D072-4EEC-B1A9-849B19582ACC}" type="datetimeFigureOut">
              <a:rPr lang="el-GR" smtClean="0"/>
              <a:t>18/11/2015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903F779-D072-4EEC-B1A9-849B19582ACC}" type="datetimeFigureOut">
              <a:rPr lang="el-GR" smtClean="0"/>
              <a:t>18/11/2015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903F779-D072-4EEC-B1A9-849B19582ACC}" type="datetimeFigureOut">
              <a:rPr lang="el-GR" smtClean="0"/>
              <a:t>18/11/2015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3F779-D072-4EEC-B1A9-849B19582ACC}" type="datetimeFigureOut">
              <a:rPr lang="el-GR" smtClean="0"/>
              <a:t>18/11/2015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903F779-D072-4EEC-B1A9-849B19582ACC}" type="datetimeFigureOut">
              <a:rPr lang="el-GR" smtClean="0"/>
              <a:t>18/11/2015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903F779-D072-4EEC-B1A9-849B19582ACC}" type="datetimeFigureOut">
              <a:rPr lang="el-GR" smtClean="0"/>
              <a:t>18/11/2015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903F779-D072-4EEC-B1A9-849B19582ACC}" type="datetimeFigureOut">
              <a:rPr lang="el-GR" smtClean="0"/>
              <a:t>18/11/2015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3F779-D072-4EEC-B1A9-849B19582ACC}" type="datetimeFigureOut">
              <a:rPr lang="el-GR" smtClean="0"/>
              <a:t>18/11/2015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3F779-D072-4EEC-B1A9-849B19582ACC}" type="datetimeFigureOut">
              <a:rPr lang="el-GR" smtClean="0"/>
              <a:t>18/11/2015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3F779-D072-4EEC-B1A9-849B19582ACC}" type="datetimeFigureOut">
              <a:rPr lang="el-GR" smtClean="0"/>
              <a:t>18/11/2015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1E336D-4961-4F0D-8821-67AD6DA8AD2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3F779-D072-4EEC-B1A9-849B19582ACC}" type="datetimeFigureOut">
              <a:rPr lang="el-GR" smtClean="0"/>
              <a:t>18/11/2015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E336D-4961-4F0D-8821-67AD6DA8AD2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7772400" cy="1470025"/>
          </a:xfrm>
        </p:spPr>
        <p:txBody>
          <a:bodyPr/>
          <a:lstStyle/>
          <a:p>
            <a:r>
              <a:rPr lang="el-GR" dirty="0" smtClean="0">
                <a:latin typeface="Batang" pitchFamily="18" charset="-127"/>
                <a:ea typeface="Batang" pitchFamily="18" charset="-127"/>
              </a:rPr>
              <a:t>Σελίδα 56, άσκηση 3</a:t>
            </a:r>
            <a:endParaRPr lang="el-GR" dirty="0">
              <a:latin typeface="Batang" pitchFamily="18" charset="-127"/>
              <a:ea typeface="Batang" pitchFamily="18" charset="-127"/>
            </a:endParaRPr>
          </a:p>
        </p:txBody>
      </p:sp>
      <p:sp>
        <p:nvSpPr>
          <p:cNvPr id="3" name="Subtitle 2"/>
          <p:cNvSpPr>
            <a:spLocks noGrp="1"/>
          </p:cNvSpPr>
          <p:nvPr>
            <p:ph type="subTitle" idx="1"/>
          </p:nvPr>
        </p:nvSpPr>
        <p:spPr>
          <a:xfrm>
            <a:off x="1331640" y="2708920"/>
            <a:ext cx="6400800" cy="1991072"/>
          </a:xfrm>
        </p:spPr>
        <p:txBody>
          <a:bodyPr>
            <a:noAutofit/>
          </a:bodyPr>
          <a:lstStyle/>
          <a:p>
            <a:r>
              <a:rPr lang="el-GR" sz="1800" b="1" dirty="0" smtClean="0">
                <a:solidFill>
                  <a:schemeClr val="tx1"/>
                </a:solidFill>
                <a:latin typeface="Batang" pitchFamily="18" charset="-127"/>
                <a:ea typeface="Batang" pitchFamily="18" charset="-127"/>
              </a:rPr>
              <a:t>Ομάδα</a:t>
            </a:r>
            <a:r>
              <a:rPr lang="el-GR" sz="1800" dirty="0" smtClean="0">
                <a:solidFill>
                  <a:schemeClr val="tx1"/>
                </a:solidFill>
                <a:latin typeface="Batang" pitchFamily="18" charset="-127"/>
                <a:ea typeface="Batang" pitchFamily="18" charset="-127"/>
              </a:rPr>
              <a:t>: Οι Ανώνυμες</a:t>
            </a:r>
          </a:p>
          <a:p>
            <a:r>
              <a:rPr lang="el-GR" sz="1800" b="1" dirty="0" smtClean="0">
                <a:solidFill>
                  <a:schemeClr val="tx1"/>
                </a:solidFill>
                <a:latin typeface="Batang" pitchFamily="18" charset="-127"/>
                <a:ea typeface="Batang" pitchFamily="18" charset="-127"/>
              </a:rPr>
              <a:t>Μέλη</a:t>
            </a:r>
            <a:r>
              <a:rPr lang="el-GR" sz="1800" dirty="0" smtClean="0">
                <a:solidFill>
                  <a:schemeClr val="tx1"/>
                </a:solidFill>
                <a:latin typeface="Batang" pitchFamily="18" charset="-127"/>
                <a:ea typeface="Batang" pitchFamily="18" charset="-127"/>
              </a:rPr>
              <a:t>: Σταματιάδη Σοφία</a:t>
            </a:r>
          </a:p>
          <a:p>
            <a:r>
              <a:rPr lang="el-GR" sz="1800" dirty="0" smtClean="0">
                <a:solidFill>
                  <a:schemeClr val="tx1"/>
                </a:solidFill>
                <a:latin typeface="Batang" pitchFamily="18" charset="-127"/>
                <a:ea typeface="Batang" pitchFamily="18" charset="-127"/>
              </a:rPr>
              <a:t>Στεφανάκη Μαρία-Σπυριδούλα</a:t>
            </a:r>
          </a:p>
          <a:p>
            <a:r>
              <a:rPr lang="el-GR" sz="1800" dirty="0" smtClean="0">
                <a:solidFill>
                  <a:schemeClr val="tx1"/>
                </a:solidFill>
                <a:latin typeface="Batang" pitchFamily="18" charset="-127"/>
                <a:ea typeface="Batang" pitchFamily="18" charset="-127"/>
              </a:rPr>
              <a:t>Τσιμπίλη Ελένη</a:t>
            </a:r>
          </a:p>
          <a:p>
            <a:r>
              <a:rPr lang="el-GR" sz="1800" dirty="0" smtClean="0">
                <a:solidFill>
                  <a:schemeClr val="tx1"/>
                </a:solidFill>
                <a:latin typeface="Batang" pitchFamily="18" charset="-127"/>
                <a:ea typeface="Batang" pitchFamily="18" charset="-127"/>
              </a:rPr>
              <a:t>Φραγκάκη Θεοδώρα</a:t>
            </a:r>
          </a:p>
          <a:p>
            <a:r>
              <a:rPr lang="el-GR" sz="1800" dirty="0" smtClean="0">
                <a:solidFill>
                  <a:schemeClr val="tx1"/>
                </a:solidFill>
                <a:latin typeface="Batang" pitchFamily="18" charset="-127"/>
                <a:ea typeface="Batang" pitchFamily="18" charset="-127"/>
              </a:rPr>
              <a:t>Χρυσού Παρασκευή</a:t>
            </a:r>
          </a:p>
          <a:p>
            <a:r>
              <a:rPr lang="el-GR" sz="1800" dirty="0" smtClean="0">
                <a:solidFill>
                  <a:schemeClr val="tx1"/>
                </a:solidFill>
                <a:latin typeface="Batang" pitchFamily="18" charset="-127"/>
                <a:ea typeface="Batang" pitchFamily="18" charset="-127"/>
              </a:rPr>
              <a:t>Ξαγοράρη Γεωργία</a:t>
            </a:r>
          </a:p>
          <a:p>
            <a:r>
              <a:rPr lang="el-GR" sz="1600" dirty="0" smtClean="0">
                <a:solidFill>
                  <a:schemeClr val="tx1"/>
                </a:solidFill>
                <a:latin typeface="Batang" pitchFamily="18" charset="-127"/>
                <a:ea typeface="Batang" pitchFamily="18" charset="-127"/>
              </a:rPr>
              <a:t>Υπεύθυνος  καθηγητής: κος Καπετανάκης</a:t>
            </a:r>
          </a:p>
          <a:p>
            <a:endParaRPr lang="el-GR" dirty="0">
              <a:latin typeface="Batang" pitchFamily="18" charset="-127"/>
              <a:ea typeface="Batang" pitchFamily="18" charset="-127"/>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lstStyle/>
          <a:p>
            <a:r>
              <a:rPr lang="el-GR" dirty="0" smtClean="0">
                <a:latin typeface="Batang" pitchFamily="18" charset="-127"/>
                <a:ea typeface="Batang" pitchFamily="18" charset="-127"/>
              </a:rPr>
              <a:t>Ερώτηση</a:t>
            </a:r>
            <a:endParaRPr lang="el-GR" dirty="0">
              <a:latin typeface="Batang" pitchFamily="18" charset="-127"/>
              <a:ea typeface="Batang" pitchFamily="18" charset="-127"/>
            </a:endParaRPr>
          </a:p>
        </p:txBody>
      </p:sp>
      <p:sp>
        <p:nvSpPr>
          <p:cNvPr id="3" name="Content Placeholder 2"/>
          <p:cNvSpPr>
            <a:spLocks noGrp="1"/>
          </p:cNvSpPr>
          <p:nvPr>
            <p:ph idx="1"/>
          </p:nvPr>
        </p:nvSpPr>
        <p:spPr>
          <a:xfrm>
            <a:off x="1187624" y="1844824"/>
            <a:ext cx="6336704" cy="4525963"/>
          </a:xfrm>
        </p:spPr>
        <p:txBody>
          <a:bodyPr>
            <a:normAutofit/>
          </a:bodyPr>
          <a:lstStyle/>
          <a:p>
            <a:pPr algn="ctr">
              <a:buNone/>
            </a:pPr>
            <a:r>
              <a:rPr lang="el-GR" sz="3000" dirty="0" smtClean="0">
                <a:latin typeface="Book Antiqua" pitchFamily="18" charset="0"/>
              </a:rPr>
              <a:t>Το μήνυμα της διδασκαλίας του Χριστού είχε γίνει ήδη δεκτό στην Καπερναούμ. Οι συμπατριώτες του Ναζαρηνοί όμως, ενώ αρχικά τον θαύμασαν, ύστερα παραλίγο να τον σκοτώσουν. Προσπαθήστε να ερμηνεύεστε την συμπεριφορά τους</a:t>
            </a:r>
            <a:endParaRPr lang="el-GR" sz="3000" dirty="0">
              <a:latin typeface="Book Antiqua"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lstStyle/>
          <a:p>
            <a:r>
              <a:rPr lang="el-GR" dirty="0" smtClean="0">
                <a:latin typeface="Batang" pitchFamily="18" charset="-127"/>
                <a:ea typeface="Batang" pitchFamily="18" charset="-127"/>
              </a:rPr>
              <a:t>Απάντηση</a:t>
            </a:r>
            <a:endParaRPr lang="el-GR" dirty="0">
              <a:latin typeface="Batang" pitchFamily="18" charset="-127"/>
              <a:ea typeface="Batang" pitchFamily="18" charset="-127"/>
            </a:endParaRPr>
          </a:p>
        </p:txBody>
      </p:sp>
      <p:sp>
        <p:nvSpPr>
          <p:cNvPr id="3" name="Content Placeholder 2"/>
          <p:cNvSpPr>
            <a:spLocks noGrp="1"/>
          </p:cNvSpPr>
          <p:nvPr>
            <p:ph idx="1"/>
          </p:nvPr>
        </p:nvSpPr>
        <p:spPr>
          <a:xfrm>
            <a:off x="1187624" y="1844824"/>
            <a:ext cx="6336704" cy="4525963"/>
          </a:xfrm>
        </p:spPr>
        <p:txBody>
          <a:bodyPr>
            <a:normAutofit/>
          </a:bodyPr>
          <a:lstStyle/>
          <a:p>
            <a:pPr algn="ctr">
              <a:buNone/>
            </a:pPr>
            <a:r>
              <a:rPr lang="el-GR" sz="3400" dirty="0" smtClean="0">
                <a:latin typeface="Book Antiqua" pitchFamily="18" charset="0"/>
              </a:rPr>
              <a:t>Ο Ιησούς με τα λεγόμενά του κατάφερε να προκαλέσει τον θαυμασμό των συμπατριωτών του. Συμφωνούσαν μαζί του και κρέμονταν από τα χείλη του. Ήταν έτοιμοι να πιστέψουν, όταν…</a:t>
            </a:r>
            <a:endParaRPr lang="el-GR" sz="3400" dirty="0">
              <a:latin typeface="Book Antiqua" pitchFamily="18" charset="0"/>
            </a:endParaRP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lstStyle/>
          <a:p>
            <a:r>
              <a:rPr lang="el-GR" dirty="0" smtClean="0">
                <a:latin typeface="Batang" pitchFamily="18" charset="-127"/>
                <a:ea typeface="Batang" pitchFamily="18" charset="-127"/>
              </a:rPr>
              <a:t>Συνέχεια</a:t>
            </a:r>
            <a:endParaRPr lang="el-GR" dirty="0">
              <a:latin typeface="Batang" pitchFamily="18" charset="-127"/>
              <a:ea typeface="Batang" pitchFamily="18" charset="-127"/>
            </a:endParaRPr>
          </a:p>
        </p:txBody>
      </p:sp>
      <p:sp>
        <p:nvSpPr>
          <p:cNvPr id="3" name="Content Placeholder 2"/>
          <p:cNvSpPr>
            <a:spLocks noGrp="1"/>
          </p:cNvSpPr>
          <p:nvPr>
            <p:ph idx="1"/>
          </p:nvPr>
        </p:nvSpPr>
        <p:spPr>
          <a:xfrm>
            <a:off x="1187624" y="1844824"/>
            <a:ext cx="6336704" cy="4525963"/>
          </a:xfrm>
        </p:spPr>
        <p:txBody>
          <a:bodyPr>
            <a:normAutofit/>
          </a:bodyPr>
          <a:lstStyle/>
          <a:p>
            <a:pPr algn="ctr">
              <a:buNone/>
            </a:pPr>
            <a:r>
              <a:rPr lang="el-GR" sz="2700" dirty="0" smtClean="0">
                <a:latin typeface="Book Antiqua" pitchFamily="18" charset="0"/>
              </a:rPr>
              <a:t>…άρχισαν να αμφιβάλλουν, καθώς αυτός ήταν ο γιός ενός απλού ξυλουργού και δεν θα μπορούσε να κατέχει τέτοια δύναμη. Έτσι αυτό στάθηκε εμπόδιο στο να τον πιστέψουν, παρά το γεγονός ότι μπροστά στα μάτια τους θεράπευσε αρρώστους. Θεωρώντας τον βλάσφημο, ήθελαν να τον σκοτώσουν</a:t>
            </a:r>
            <a:endParaRPr lang="el-GR" sz="2700" dirty="0">
              <a:latin typeface="Book Antiqua" pitchFamily="18" charset="0"/>
            </a:endParaRPr>
          </a:p>
        </p:txBody>
      </p:sp>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lstStyle/>
          <a:p>
            <a:r>
              <a:rPr lang="el-GR" dirty="0" smtClean="0">
                <a:latin typeface="Batang" pitchFamily="18" charset="-127"/>
                <a:ea typeface="Batang" pitchFamily="18" charset="-127"/>
              </a:rPr>
              <a:t>Συμπέρασμα</a:t>
            </a:r>
            <a:endParaRPr lang="el-GR" dirty="0">
              <a:latin typeface="Batang" pitchFamily="18" charset="-127"/>
              <a:ea typeface="Batang" pitchFamily="18" charset="-127"/>
            </a:endParaRPr>
          </a:p>
        </p:txBody>
      </p:sp>
      <p:sp>
        <p:nvSpPr>
          <p:cNvPr id="3" name="Content Placeholder 2"/>
          <p:cNvSpPr>
            <a:spLocks noGrp="1"/>
          </p:cNvSpPr>
          <p:nvPr>
            <p:ph idx="1"/>
          </p:nvPr>
        </p:nvSpPr>
        <p:spPr>
          <a:xfrm>
            <a:off x="1187624" y="1844824"/>
            <a:ext cx="6336704" cy="4525963"/>
          </a:xfrm>
        </p:spPr>
        <p:txBody>
          <a:bodyPr>
            <a:normAutofit/>
          </a:bodyPr>
          <a:lstStyle/>
          <a:p>
            <a:pPr algn="ctr">
              <a:buNone/>
            </a:pPr>
            <a:r>
              <a:rPr lang="el-GR" sz="2700" dirty="0" smtClean="0">
                <a:latin typeface="Book Antiqua" pitchFamily="18" charset="0"/>
              </a:rPr>
              <a:t>Ο τότε κόσμος περίμενε τον Μεσσία να εμφανιστεί ως ένας βασιλιάς, γεννημένος μέσα στα πλούτη και τη δόξα, σε αντίθεση με αυτό που έγινε τελικά. Έτσι οι περισσότεροι δεν ήταν έτοιμοι ή δεν μπορούσαν απλά να αποδεχθούν τον ταπεινό ερχομό του Μεσσία, τουλάχιστον όχι ακόμα…</a:t>
            </a:r>
            <a:endParaRPr lang="el-GR" sz="2700" dirty="0">
              <a:latin typeface="Book Antiqua" pitchFamily="18" charset="0"/>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1332656" y="-243408"/>
            <a:ext cx="8229600" cy="4525963"/>
          </a:xfrm>
        </p:spPr>
        <p:txBody>
          <a:bodyPr>
            <a:normAutofit/>
          </a:bodyPr>
          <a:lstStyle/>
          <a:p>
            <a:endParaRPr lang="el-GR" sz="4800" dirty="0" smtClean="0"/>
          </a:p>
          <a:p>
            <a:endParaRPr lang="el-GR" sz="4800" dirty="0"/>
          </a:p>
          <a:p>
            <a:endParaRPr lang="el-GR" sz="4800" dirty="0" smtClean="0"/>
          </a:p>
          <a:p>
            <a:pPr>
              <a:buNone/>
            </a:pPr>
            <a:r>
              <a:rPr lang="el-GR" sz="9600" dirty="0"/>
              <a:t> </a:t>
            </a:r>
            <a:r>
              <a:rPr lang="el-GR" sz="9600" dirty="0" smtClean="0"/>
              <a:t>              ΤΕΛΟΣ</a:t>
            </a:r>
            <a:endParaRPr lang="el-GR" sz="9600" dirty="0"/>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202</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Σελίδα 56, άσκηση 3</vt:lpstr>
      <vt:lpstr>Ερώτηση</vt:lpstr>
      <vt:lpstr>Απάντηση</vt:lpstr>
      <vt:lpstr>Συνέχεια</vt:lpstr>
      <vt:lpstr>Συμπέρασμα</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Σελίδα 56, άσκηση 3</dc:title>
  <dc:creator>User</dc:creator>
  <cp:lastModifiedBy>User</cp:lastModifiedBy>
  <cp:revision>5</cp:revision>
  <dcterms:created xsi:type="dcterms:W3CDTF">2015-11-18T17:57:13Z</dcterms:created>
  <dcterms:modified xsi:type="dcterms:W3CDTF">2015-11-18T18:41:02Z</dcterms:modified>
</cp:coreProperties>
</file>