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3"/>
  </p:notesMasterIdLst>
  <p:sldIdLst>
    <p:sldId id="256" r:id="rId2"/>
    <p:sldId id="257" r:id="rId3"/>
    <p:sldId id="260" r:id="rId4"/>
    <p:sldId id="259" r:id="rId5"/>
    <p:sldId id="261" r:id="rId6"/>
    <p:sldId id="263" r:id="rId7"/>
    <p:sldId id="264" r:id="rId8"/>
    <p:sldId id="281" r:id="rId9"/>
    <p:sldId id="278" r:id="rId10"/>
    <p:sldId id="280" r:id="rId11"/>
    <p:sldId id="282" r:id="rId12"/>
  </p:sldIdLst>
  <p:sldSz cx="9144000" cy="6858000" type="screen4x3"/>
  <p:notesSz cx="6858000" cy="9144000"/>
  <p:defaultTextStyle>
    <a:lvl1pPr marL="0" algn="l" rtl="0" latinLnBrk="0">
      <a:defRPr lang="el-GR" sz="1800" kern="1200">
        <a:solidFill>
          <a:schemeClr val="tx1"/>
        </a:solidFill>
        <a:latin typeface="+mn-lt"/>
        <a:ea typeface="+mn-ea"/>
        <a:cs typeface="+mn-cs"/>
      </a:defRPr>
    </a:lvl1pPr>
    <a:lvl2pPr marL="457200" algn="l" rtl="0" latinLnBrk="0">
      <a:defRPr lang="el-GR" sz="1800" kern="1200">
        <a:solidFill>
          <a:schemeClr val="tx1"/>
        </a:solidFill>
        <a:latin typeface="+mn-lt"/>
        <a:ea typeface="+mn-ea"/>
        <a:cs typeface="+mn-cs"/>
      </a:defRPr>
    </a:lvl2pPr>
    <a:lvl3pPr marL="914400" algn="l" rtl="0" latinLnBrk="0">
      <a:defRPr lang="el-GR" sz="1800" kern="1200">
        <a:solidFill>
          <a:schemeClr val="tx1"/>
        </a:solidFill>
        <a:latin typeface="+mn-lt"/>
        <a:ea typeface="+mn-ea"/>
        <a:cs typeface="+mn-cs"/>
      </a:defRPr>
    </a:lvl3pPr>
    <a:lvl4pPr marL="1371600" algn="l" rtl="0" latinLnBrk="0">
      <a:defRPr lang="el-GR" sz="1800" kern="1200">
        <a:solidFill>
          <a:schemeClr val="tx1"/>
        </a:solidFill>
        <a:latin typeface="+mn-lt"/>
        <a:ea typeface="+mn-ea"/>
        <a:cs typeface="+mn-cs"/>
      </a:defRPr>
    </a:lvl4pPr>
    <a:lvl5pPr marL="1828800" algn="l" rtl="0" latinLnBrk="0">
      <a:defRPr lang="el-GR" sz="1800" kern="1200">
        <a:solidFill>
          <a:schemeClr val="tx1"/>
        </a:solidFill>
        <a:latin typeface="+mn-lt"/>
        <a:ea typeface="+mn-ea"/>
        <a:cs typeface="+mn-cs"/>
      </a:defRPr>
    </a:lvl5pPr>
    <a:lvl6pPr marL="2286000" algn="l" rtl="0" latinLnBrk="0">
      <a:defRPr lang="el-GR" sz="1800" kern="1200">
        <a:solidFill>
          <a:schemeClr val="tx1"/>
        </a:solidFill>
        <a:latin typeface="+mn-lt"/>
        <a:ea typeface="+mn-ea"/>
        <a:cs typeface="+mn-cs"/>
      </a:defRPr>
    </a:lvl6pPr>
    <a:lvl7pPr marL="2743200" algn="l" rtl="0" latinLnBrk="0">
      <a:defRPr lang="el-GR" sz="1800" kern="1200">
        <a:solidFill>
          <a:schemeClr val="tx1"/>
        </a:solidFill>
        <a:latin typeface="+mn-lt"/>
        <a:ea typeface="+mn-ea"/>
        <a:cs typeface="+mn-cs"/>
      </a:defRPr>
    </a:lvl7pPr>
    <a:lvl8pPr marL="3200400" algn="l" rtl="0" latinLnBrk="0">
      <a:defRPr lang="el-GR" sz="1800" kern="1200">
        <a:solidFill>
          <a:schemeClr val="tx1"/>
        </a:solidFill>
        <a:latin typeface="+mn-lt"/>
        <a:ea typeface="+mn-ea"/>
        <a:cs typeface="+mn-cs"/>
      </a:defRPr>
    </a:lvl8pPr>
    <a:lvl9pPr marL="3657600" algn="l" rtl="0" latinLnBrk="0">
      <a:defRPr lang="el-GR" sz="1800" kern="1200">
        <a:solidFill>
          <a:schemeClr val="tx1"/>
        </a:solidFill>
        <a:latin typeface="+mn-lt"/>
        <a:ea typeface="+mn-ea"/>
        <a:cs typeface="+mn-cs"/>
      </a:defRPr>
    </a:lvl9pPr>
    <a:extLst/>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77777"/>
    <a:srgbClr val="FFFFFF"/>
  </p:clrMru>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seCell>
      <a:tcStyle>
        <a:tcBdr/>
      </a:tcStyle>
    </a:seCell>
    <a:swCell>
      <a:tcStyle>
        <a:tcBdr/>
      </a:tcStyle>
    </a:swCell>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neCell>
      <a:tcStyle>
        <a:tcBdr/>
      </a:tcStyle>
    </a:neCell>
    <a:nwCell>
      <a:tcStyle>
        <a:tcBdr/>
      </a:tcStyle>
    </a:nw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seCell>
      <a:tcStyle>
        <a:tcBdr/>
      </a:tcStyle>
    </a:seCell>
    <a:swCell>
      <a:tcStyle>
        <a:tcBdr/>
      </a:tcStyle>
    </a:swCell>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neCell>
      <a:tcStyle>
        <a:tcBdr/>
      </a:tcStyle>
    </a:neCell>
    <a:nwCell>
      <a:tcStyle>
        <a:tcBdr/>
      </a:tcStyle>
    </a:nw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2H>
      <a:tcStyle>
        <a:tcBdr/>
      </a:tcStyle>
    </a:band2H>
    <a:band1V>
      <a:tcStyle>
        <a:tcBdr/>
        <a:fill>
          <a:solidFill>
            <a:schemeClr val="lt1">
              <a:alpha val="20000"/>
            </a:schemeClr>
          </a:solidFill>
        </a:fill>
      </a:tcStyle>
    </a:band1V>
    <a:band2V>
      <a:tcStyle>
        <a:tcBdr/>
      </a:tcStyle>
    </a:band2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nwCell>
      <a:tcStyle>
        <a:tcBdr/>
      </a:tcStyle>
    </a:nw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2H>
      <a:tcStyle>
        <a:tcBdr/>
      </a:tcStyle>
    </a:band2H>
    <a:band1V>
      <a:tcStyle>
        <a:tcBdr/>
        <a:fill>
          <a:solidFill>
            <a:schemeClr val="lt1">
              <a:alpha val="20000"/>
            </a:schemeClr>
          </a:solidFill>
        </a:fill>
      </a:tcStyle>
    </a:band1V>
    <a:band2V>
      <a:tcStyle>
        <a:tcBdr/>
      </a:tcStyle>
    </a:band2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nwCell>
      <a:tcStyle>
        <a:tcBdr/>
      </a:tcStyle>
    </a:nwCell>
  </a:tblStyle>
  <a:tblStyle styleId="{5C22544A-7EE6-4342-B048-85BDC9FD1C3A}" styleName="Medium Style 2 - Accent 1">
    <a:wholeTbl>
      <a:tcTxStyle>
        <a:fontRef idx="minor">
          <a:scrgbClr r="0" g="0" b="0"/>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fontRef idx="minor">
          <a:scrgbClr r="0" g="0" b="0"/>
        </a:fontRef>
        <a:schemeClr val="lt1"/>
      </a:tcTxStyle>
      <a:tcStyle>
        <a:tcBdr>
          <a:top>
            <a:ln w="38100" cmpd="sng">
              <a:solidFill>
                <a:schemeClr val="lt1"/>
              </a:solidFill>
            </a:ln>
          </a:top>
        </a:tcBdr>
        <a:fill>
          <a:solidFill>
            <a:schemeClr val="accent1"/>
          </a:solidFill>
        </a:fill>
      </a:tcStyle>
    </a:lastRow>
    <a:seCell>
      <a:tcStyle>
        <a:tcBdr/>
      </a:tcStyle>
    </a:seCell>
    <a:swCell>
      <a:tcStyle>
        <a:tcBdr/>
      </a:tcStyle>
    </a:swCell>
    <a:firstRow>
      <a:tcTxStyle b="on">
        <a:fontRef idx="minor">
          <a:scrgbClr r="0" g="0" b="0"/>
        </a:fontRef>
        <a:schemeClr val="lt1"/>
      </a:tcTxStyle>
      <a:tcStyle>
        <a:tcBdr>
          <a:bottom>
            <a:ln w="38100" cmpd="sng">
              <a:solidFill>
                <a:schemeClr val="lt1"/>
              </a:solidFill>
            </a:ln>
          </a:bottom>
        </a:tcBdr>
        <a:fill>
          <a:solidFill>
            <a:schemeClr val="accent1"/>
          </a:solidFill>
        </a:fill>
      </a:tcStyle>
    </a:firstRow>
    <a:neCell>
      <a:tcStyle>
        <a:tcBdr/>
      </a:tcStyle>
    </a:neCell>
    <a:nwCell>
      <a:tcStyle>
        <a:tcBdr/>
      </a:tcStyle>
    </a:nw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2H>
      <a:tcStyle>
        <a:tcBdr/>
      </a:tcStyle>
    </a:band2H>
    <a:band1V>
      <a:tcStyle>
        <a:tcBdr/>
        <a:fill>
          <a:solidFill>
            <a:schemeClr val="lt1">
              <a:alpha val="20000"/>
            </a:schemeClr>
          </a:solidFill>
        </a:fill>
      </a:tcStyle>
    </a:band1V>
    <a:band2V>
      <a:tcStyle>
        <a:tcBdr/>
      </a:tcStyle>
    </a:band2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nwCell>
      <a:tcStyle>
        <a:tcBdr/>
      </a:tcStyle>
    </a:nw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seCell>
      <a:tcStyle>
        <a:tcBdr/>
      </a:tcStyle>
    </a:seCell>
    <a:swCell>
      <a:tcStyle>
        <a:tcBdr/>
      </a:tcStyle>
    </a:swCell>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neCell>
      <a:tcStyle>
        <a:tcBdr/>
      </a:tcStyle>
    </a:neCell>
    <a:nwCell>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54BDF9-8515-4677-9942-0171F000F8EB}" type="doc">
      <dgm:prSet loTypeId="urn:microsoft.com/office/officeart/2005/8/layout/list1#1" loCatId="list" qsTypeId="urn:microsoft.com/office/officeart/2005/8/quickstyle/simple2#1" qsCatId="simple" csTypeId="urn:microsoft.com/office/officeart/2005/8/colors/colorful1" csCatId="colorful" phldr="1"/>
      <dgm:spPr/>
      <dgm:t>
        <a:bodyPr/>
        <a:lstStyle>
          <a:extLst/>
        </a:lstStyle>
        <a:p>
          <a:endParaRPr lang="el-GR"/>
        </a:p>
      </dgm:t>
    </dgm:pt>
    <dgm:pt modelId="{787546C1-DD5C-4D6E-BFDD-D95A52E781AD}">
      <dgm:prSet phldrT="[Text]"/>
      <dgm:spPr/>
      <dgm:t>
        <a:bodyPr/>
        <a:lstStyle>
          <a:extLst/>
        </a:lstStyle>
        <a:p>
          <a:r>
            <a:rPr lang="el-GR" b="1" u="none" dirty="0" smtClean="0"/>
            <a:t>          Γέννηση: </a:t>
          </a:r>
          <a:r>
            <a:rPr lang="el-GR" i="1" dirty="0" smtClean="0"/>
            <a:t>5-15 </a:t>
          </a:r>
          <a:r>
            <a:rPr lang="el-GR" i="1" dirty="0" err="1" smtClean="0"/>
            <a:t>μ.Χ</a:t>
          </a:r>
          <a:r>
            <a:rPr lang="el-GR" i="1" dirty="0" smtClean="0"/>
            <a:t>.</a:t>
          </a:r>
          <a:br>
            <a:rPr lang="el-GR" i="1" dirty="0" smtClean="0"/>
          </a:br>
          <a:r>
            <a:rPr lang="el-GR" i="1" dirty="0" smtClean="0"/>
            <a:t>         (Ταρσός της Κιλικίας)</a:t>
          </a:r>
          <a:endParaRPr lang="el-GR" i="1" dirty="0"/>
        </a:p>
      </dgm:t>
    </dgm:pt>
    <dgm:pt modelId="{88942913-D2BB-4DEB-B0E7-EA2B7A6CD360}" type="parTrans" cxnId="{DFAEFA4C-B3B0-4C4E-BCD8-BFB53D07C5D0}">
      <dgm:prSet/>
      <dgm:spPr/>
      <dgm:t>
        <a:bodyPr/>
        <a:lstStyle>
          <a:extLst/>
        </a:lstStyle>
        <a:p>
          <a:endParaRPr lang="el-GR"/>
        </a:p>
      </dgm:t>
    </dgm:pt>
    <dgm:pt modelId="{579A9A07-8770-4AC1-9705-76E19F87D269}" type="sibTrans" cxnId="{DFAEFA4C-B3B0-4C4E-BCD8-BFB53D07C5D0}">
      <dgm:prSet/>
      <dgm:spPr/>
      <dgm:t>
        <a:bodyPr/>
        <a:lstStyle>
          <a:extLst/>
        </a:lstStyle>
        <a:p>
          <a:endParaRPr lang="el-GR"/>
        </a:p>
      </dgm:t>
    </dgm:pt>
    <dgm:pt modelId="{F50BDB3E-817D-4A89-9D71-D9E0B029567B}">
      <dgm:prSet phldrT="[Text]"/>
      <dgm:spPr/>
      <dgm:t>
        <a:bodyPr/>
        <a:lstStyle>
          <a:extLst/>
        </a:lstStyle>
        <a:p>
          <a:pPr algn="ctr"/>
          <a:r>
            <a:rPr lang="el-GR" b="1" dirty="0" smtClean="0"/>
            <a:t>Κοίμηση:</a:t>
          </a:r>
          <a:r>
            <a:rPr lang="el-GR" dirty="0" smtClean="0"/>
            <a:t>66-68 </a:t>
          </a:r>
          <a:r>
            <a:rPr lang="el-GR" dirty="0" err="1" smtClean="0"/>
            <a:t>μ.Χ</a:t>
          </a:r>
          <a:r>
            <a:rPr lang="el-GR" dirty="0" smtClean="0"/>
            <a:t>.</a:t>
          </a:r>
          <a:br>
            <a:rPr lang="el-GR" dirty="0" smtClean="0"/>
          </a:br>
          <a:r>
            <a:rPr lang="el-GR" dirty="0" smtClean="0"/>
            <a:t>(Ρώμη)</a:t>
          </a:r>
          <a:endParaRPr lang="el-GR" dirty="0"/>
        </a:p>
      </dgm:t>
    </dgm:pt>
    <dgm:pt modelId="{25F4C625-3E51-442C-BBB8-3FA715271B27}" type="sibTrans" cxnId="{E8EF61B1-515C-44F0-9393-3A960B69FA7A}">
      <dgm:prSet/>
      <dgm:spPr/>
      <dgm:t>
        <a:bodyPr/>
        <a:lstStyle>
          <a:extLst/>
        </a:lstStyle>
        <a:p>
          <a:endParaRPr lang="el-GR"/>
        </a:p>
      </dgm:t>
    </dgm:pt>
    <dgm:pt modelId="{DE0B39BA-A6F3-455E-8022-365CCF701DB7}" type="parTrans" cxnId="{E8EF61B1-515C-44F0-9393-3A960B69FA7A}">
      <dgm:prSet/>
      <dgm:spPr/>
      <dgm:t>
        <a:bodyPr/>
        <a:lstStyle>
          <a:extLst/>
        </a:lstStyle>
        <a:p>
          <a:endParaRPr lang="el-GR"/>
        </a:p>
      </dgm:t>
    </dgm:pt>
    <dgm:pt modelId="{ECBD6B98-1CBE-4BAA-AB77-4873C9DB1799}">
      <dgm:prSet phldrT="[Text]"/>
      <dgm:spPr>
        <a:solidFill>
          <a:schemeClr val="accent6"/>
        </a:solidFill>
      </dgm:spPr>
      <dgm:t>
        <a:bodyPr/>
        <a:lstStyle>
          <a:extLst/>
        </a:lstStyle>
        <a:p>
          <a:pPr algn="ctr"/>
          <a:r>
            <a:rPr lang="el-GR" b="1" dirty="0" smtClean="0"/>
            <a:t>Εορτασμός: </a:t>
          </a:r>
          <a:r>
            <a:rPr lang="el-GR" dirty="0" smtClean="0"/>
            <a:t>29 Ιουνίου</a:t>
          </a:r>
          <a:endParaRPr lang="el-GR" dirty="0"/>
        </a:p>
      </dgm:t>
    </dgm:pt>
    <dgm:pt modelId="{CF18F627-55D0-4D75-84BC-9F6776290819}" type="sibTrans" cxnId="{7BE48F06-505A-4F51-BA61-409D1FF34502}">
      <dgm:prSet/>
      <dgm:spPr/>
      <dgm:t>
        <a:bodyPr/>
        <a:lstStyle>
          <a:extLst/>
        </a:lstStyle>
        <a:p>
          <a:endParaRPr lang="el-GR"/>
        </a:p>
      </dgm:t>
    </dgm:pt>
    <dgm:pt modelId="{A8E7F406-AFD8-48D2-8D82-E8A1F17391BF}" type="parTrans" cxnId="{7BE48F06-505A-4F51-BA61-409D1FF34502}">
      <dgm:prSet/>
      <dgm:spPr/>
      <dgm:t>
        <a:bodyPr/>
        <a:lstStyle>
          <a:extLst/>
        </a:lstStyle>
        <a:p>
          <a:endParaRPr lang="el-GR"/>
        </a:p>
      </dgm:t>
    </dgm:pt>
    <dgm:pt modelId="{9D58511D-D18C-46E6-ADFB-6CDE1389D37F}" type="pres">
      <dgm:prSet presAssocID="{8554BDF9-8515-4677-9942-0171F000F8EB}" presName="linear" presStyleCnt="0">
        <dgm:presLayoutVars>
          <dgm:dir/>
          <dgm:animLvl val="lvl"/>
          <dgm:resizeHandles val="exact"/>
        </dgm:presLayoutVars>
      </dgm:prSet>
      <dgm:spPr/>
      <dgm:t>
        <a:bodyPr/>
        <a:lstStyle>
          <a:extLst/>
        </a:lstStyle>
        <a:p>
          <a:endParaRPr lang="el-GR"/>
        </a:p>
      </dgm:t>
    </dgm:pt>
    <dgm:pt modelId="{29EC7F92-6143-4EC7-AD17-ECAF75C06DC8}" type="pres">
      <dgm:prSet presAssocID="{787546C1-DD5C-4D6E-BFDD-D95A52E781AD}" presName="parentLin" presStyleCnt="0"/>
      <dgm:spPr/>
      <dgm:t>
        <a:bodyPr/>
        <a:lstStyle>
          <a:extLst/>
        </a:lstStyle>
        <a:p>
          <a:endParaRPr lang="el-GR"/>
        </a:p>
      </dgm:t>
    </dgm:pt>
    <dgm:pt modelId="{F4F466C7-208D-4B4A-A865-9D82D8E9F892}" type="pres">
      <dgm:prSet presAssocID="{787546C1-DD5C-4D6E-BFDD-D95A52E781AD}" presName="parentLeftMargin" presStyleLbl="node1" presStyleIdx="0" presStyleCnt="3"/>
      <dgm:spPr/>
      <dgm:t>
        <a:bodyPr/>
        <a:lstStyle>
          <a:extLst/>
        </a:lstStyle>
        <a:p>
          <a:endParaRPr lang="el-GR"/>
        </a:p>
      </dgm:t>
    </dgm:pt>
    <dgm:pt modelId="{8BC4E78D-0D98-4ED2-B23A-71FEC19A6436}" type="pres">
      <dgm:prSet presAssocID="{787546C1-DD5C-4D6E-BFDD-D95A52E781AD}" presName="parentText" presStyleLbl="node1" presStyleIdx="0" presStyleCnt="3" custScaleX="115633" custLinFactNeighborX="9276" custLinFactNeighborY="-4638">
        <dgm:presLayoutVars>
          <dgm:chMax val="0"/>
          <dgm:bulletEnabled val="1"/>
        </dgm:presLayoutVars>
      </dgm:prSet>
      <dgm:spPr/>
      <dgm:t>
        <a:bodyPr/>
        <a:lstStyle>
          <a:extLst/>
        </a:lstStyle>
        <a:p>
          <a:endParaRPr lang="el-GR"/>
        </a:p>
      </dgm:t>
    </dgm:pt>
    <dgm:pt modelId="{129CDA7D-4C80-4698-AFD0-7208B5D9749E}" type="pres">
      <dgm:prSet presAssocID="{787546C1-DD5C-4D6E-BFDD-D95A52E781AD}" presName="negativeSpace" presStyleCnt="0"/>
      <dgm:spPr/>
      <dgm:t>
        <a:bodyPr/>
        <a:lstStyle>
          <a:extLst/>
        </a:lstStyle>
        <a:p>
          <a:endParaRPr lang="el-GR"/>
        </a:p>
      </dgm:t>
    </dgm:pt>
    <dgm:pt modelId="{EBA8CF1F-3B4A-4B6A-8877-CB03CDDAB1E9}" type="pres">
      <dgm:prSet presAssocID="{787546C1-DD5C-4D6E-BFDD-D95A52E781AD}" presName="childText" presStyleLbl="alignAcc1" presStyleIdx="0" presStyleCnt="3">
        <dgm:presLayoutVars>
          <dgm:bulletEnabled val="1"/>
        </dgm:presLayoutVars>
      </dgm:prSet>
      <dgm:spPr>
        <a:ln>
          <a:noFill/>
        </a:ln>
      </dgm:spPr>
      <dgm:t>
        <a:bodyPr/>
        <a:lstStyle>
          <a:extLst/>
        </a:lstStyle>
        <a:p>
          <a:endParaRPr lang="el-GR"/>
        </a:p>
      </dgm:t>
    </dgm:pt>
    <dgm:pt modelId="{8BC0D01A-9D98-495C-93AA-A7D9631CDDAD}" type="pres">
      <dgm:prSet presAssocID="{579A9A07-8770-4AC1-9705-76E19F87D269}" presName="spaceBetweenRectangles" presStyleCnt="0"/>
      <dgm:spPr/>
      <dgm:t>
        <a:bodyPr/>
        <a:lstStyle>
          <a:extLst/>
        </a:lstStyle>
        <a:p>
          <a:endParaRPr lang="el-GR"/>
        </a:p>
      </dgm:t>
    </dgm:pt>
    <dgm:pt modelId="{98CD7476-6A48-4BD0-A0B1-E79081300878}" type="pres">
      <dgm:prSet presAssocID="{F50BDB3E-817D-4A89-9D71-D9E0B029567B}" presName="parentLin" presStyleCnt="0"/>
      <dgm:spPr/>
      <dgm:t>
        <a:bodyPr/>
        <a:lstStyle>
          <a:extLst/>
        </a:lstStyle>
        <a:p>
          <a:endParaRPr lang="el-GR"/>
        </a:p>
      </dgm:t>
    </dgm:pt>
    <dgm:pt modelId="{63AA2D3F-331D-492F-82D5-8A2B6C78BAAD}" type="pres">
      <dgm:prSet presAssocID="{F50BDB3E-817D-4A89-9D71-D9E0B029567B}" presName="parentLeftMargin" presStyleLbl="node1" presStyleIdx="0" presStyleCnt="3"/>
      <dgm:spPr/>
      <dgm:t>
        <a:bodyPr/>
        <a:lstStyle>
          <a:extLst/>
        </a:lstStyle>
        <a:p>
          <a:endParaRPr lang="el-GR"/>
        </a:p>
      </dgm:t>
    </dgm:pt>
    <dgm:pt modelId="{2CFD44AC-C5B0-407B-B2EE-07415AFE4DC4}" type="pres">
      <dgm:prSet presAssocID="{F50BDB3E-817D-4A89-9D71-D9E0B029567B}" presName="parentText" presStyleLbl="node1" presStyleIdx="1" presStyleCnt="3" custScaleX="116959" custLinFactNeighborY="-4638">
        <dgm:presLayoutVars>
          <dgm:chMax val="0"/>
          <dgm:bulletEnabled val="1"/>
        </dgm:presLayoutVars>
      </dgm:prSet>
      <dgm:spPr/>
      <dgm:t>
        <a:bodyPr/>
        <a:lstStyle>
          <a:extLst/>
        </a:lstStyle>
        <a:p>
          <a:endParaRPr lang="el-GR"/>
        </a:p>
      </dgm:t>
    </dgm:pt>
    <dgm:pt modelId="{E27A153A-8ADD-4646-B3A3-509A74CD0695}" type="pres">
      <dgm:prSet presAssocID="{F50BDB3E-817D-4A89-9D71-D9E0B029567B}" presName="negativeSpace" presStyleCnt="0"/>
      <dgm:spPr/>
      <dgm:t>
        <a:bodyPr/>
        <a:lstStyle>
          <a:extLst/>
        </a:lstStyle>
        <a:p>
          <a:endParaRPr lang="el-GR"/>
        </a:p>
      </dgm:t>
    </dgm:pt>
    <dgm:pt modelId="{2DB5D132-AB90-49A4-A479-F0988A86E33E}" type="pres">
      <dgm:prSet presAssocID="{F50BDB3E-817D-4A89-9D71-D9E0B029567B}" presName="childText" presStyleLbl="alignAcc1" presStyleIdx="1" presStyleCnt="3" custLinFactNeighborX="-197" custLinFactNeighborY="-16464">
        <dgm:presLayoutVars>
          <dgm:bulletEnabled val="1"/>
        </dgm:presLayoutVars>
      </dgm:prSet>
      <dgm:spPr>
        <a:ln>
          <a:noFill/>
        </a:ln>
      </dgm:spPr>
      <dgm:t>
        <a:bodyPr/>
        <a:lstStyle>
          <a:extLst/>
        </a:lstStyle>
        <a:p>
          <a:endParaRPr lang="el-GR"/>
        </a:p>
      </dgm:t>
    </dgm:pt>
    <dgm:pt modelId="{A5E75685-2820-438A-88AF-159553A570AE}" type="pres">
      <dgm:prSet presAssocID="{25F4C625-3E51-442C-BBB8-3FA715271B27}" presName="spaceBetweenRectangles" presStyleCnt="0"/>
      <dgm:spPr/>
      <dgm:t>
        <a:bodyPr/>
        <a:lstStyle>
          <a:extLst/>
        </a:lstStyle>
        <a:p>
          <a:endParaRPr lang="el-GR"/>
        </a:p>
      </dgm:t>
    </dgm:pt>
    <dgm:pt modelId="{3936D63D-3BB5-4099-A097-CE176EB2ABE2}" type="pres">
      <dgm:prSet presAssocID="{ECBD6B98-1CBE-4BAA-AB77-4873C9DB1799}" presName="parentLin" presStyleCnt="0"/>
      <dgm:spPr/>
      <dgm:t>
        <a:bodyPr/>
        <a:lstStyle>
          <a:extLst/>
        </a:lstStyle>
        <a:p>
          <a:endParaRPr lang="el-GR"/>
        </a:p>
      </dgm:t>
    </dgm:pt>
    <dgm:pt modelId="{CA895514-6C23-43E3-A15C-728A9EC10843}" type="pres">
      <dgm:prSet presAssocID="{ECBD6B98-1CBE-4BAA-AB77-4873C9DB1799}" presName="parentLeftMargin" presStyleLbl="node1" presStyleIdx="1" presStyleCnt="3"/>
      <dgm:spPr/>
      <dgm:t>
        <a:bodyPr/>
        <a:lstStyle>
          <a:extLst/>
        </a:lstStyle>
        <a:p>
          <a:endParaRPr lang="el-GR"/>
        </a:p>
      </dgm:t>
    </dgm:pt>
    <dgm:pt modelId="{D2A5797B-20EE-4298-BA50-C968CEE241D4}" type="pres">
      <dgm:prSet presAssocID="{ECBD6B98-1CBE-4BAA-AB77-4873C9DB1799}" presName="parentText" presStyleLbl="node1" presStyleIdx="2" presStyleCnt="3" custScaleX="116173" custLinFactNeighborX="26549" custLinFactNeighborY="-5686">
        <dgm:presLayoutVars>
          <dgm:chMax val="0"/>
          <dgm:bulletEnabled val="1"/>
        </dgm:presLayoutVars>
      </dgm:prSet>
      <dgm:spPr/>
      <dgm:t>
        <a:bodyPr/>
        <a:lstStyle>
          <a:extLst/>
        </a:lstStyle>
        <a:p>
          <a:endParaRPr lang="el-GR"/>
        </a:p>
      </dgm:t>
    </dgm:pt>
    <dgm:pt modelId="{AEA9E5FD-8F48-4CA8-8487-C530B0C74333}" type="pres">
      <dgm:prSet presAssocID="{ECBD6B98-1CBE-4BAA-AB77-4873C9DB1799}" presName="negativeSpace" presStyleCnt="0"/>
      <dgm:spPr/>
      <dgm:t>
        <a:bodyPr/>
        <a:lstStyle>
          <a:extLst/>
        </a:lstStyle>
        <a:p>
          <a:endParaRPr lang="el-GR"/>
        </a:p>
      </dgm:t>
    </dgm:pt>
    <dgm:pt modelId="{56015E43-931D-4CAD-85C0-E9EB84437182}" type="pres">
      <dgm:prSet presAssocID="{ECBD6B98-1CBE-4BAA-AB77-4873C9DB1799}" presName="childText" presStyleLbl="alignAcc1" presStyleIdx="2" presStyleCnt="3">
        <dgm:presLayoutVars>
          <dgm:bulletEnabled val="1"/>
        </dgm:presLayoutVars>
      </dgm:prSet>
      <dgm:spPr>
        <a:ln>
          <a:noFill/>
        </a:ln>
      </dgm:spPr>
      <dgm:t>
        <a:bodyPr/>
        <a:lstStyle>
          <a:extLst/>
        </a:lstStyle>
        <a:p>
          <a:endParaRPr lang="el-GR"/>
        </a:p>
      </dgm:t>
    </dgm:pt>
  </dgm:ptLst>
  <dgm:cxnLst>
    <dgm:cxn modelId="{1BAF750E-C72C-4661-AABA-C41741AB03F3}" type="presOf" srcId="{ECBD6B98-1CBE-4BAA-AB77-4873C9DB1799}" destId="{CA895514-6C23-43E3-A15C-728A9EC10843}" srcOrd="0" destOrd="0" presId="urn:microsoft.com/office/officeart/2005/8/layout/list1#1"/>
    <dgm:cxn modelId="{A045104B-70CA-42EC-BE1F-933B20FE0C6C}" type="presOf" srcId="{8554BDF9-8515-4677-9942-0171F000F8EB}" destId="{9D58511D-D18C-46E6-ADFB-6CDE1389D37F}" srcOrd="0" destOrd="0" presId="urn:microsoft.com/office/officeart/2005/8/layout/list1#1"/>
    <dgm:cxn modelId="{E8EF61B1-515C-44F0-9393-3A960B69FA7A}" srcId="{8554BDF9-8515-4677-9942-0171F000F8EB}" destId="{F50BDB3E-817D-4A89-9D71-D9E0B029567B}" srcOrd="1" destOrd="0" parTransId="{DE0B39BA-A6F3-455E-8022-365CCF701DB7}" sibTransId="{25F4C625-3E51-442C-BBB8-3FA715271B27}"/>
    <dgm:cxn modelId="{1F960D66-30BB-43A5-978D-4586E0D1EE4B}" type="presOf" srcId="{787546C1-DD5C-4D6E-BFDD-D95A52E781AD}" destId="{8BC4E78D-0D98-4ED2-B23A-71FEC19A6436}" srcOrd="1" destOrd="0" presId="urn:microsoft.com/office/officeart/2005/8/layout/list1#1"/>
    <dgm:cxn modelId="{ADBD4A98-FF11-4FD5-8BD1-8015621DF0A6}" type="presOf" srcId="{F50BDB3E-817D-4A89-9D71-D9E0B029567B}" destId="{63AA2D3F-331D-492F-82D5-8A2B6C78BAAD}" srcOrd="0" destOrd="0" presId="urn:microsoft.com/office/officeart/2005/8/layout/list1#1"/>
    <dgm:cxn modelId="{7BE48F06-505A-4F51-BA61-409D1FF34502}" srcId="{8554BDF9-8515-4677-9942-0171F000F8EB}" destId="{ECBD6B98-1CBE-4BAA-AB77-4873C9DB1799}" srcOrd="2" destOrd="0" parTransId="{A8E7F406-AFD8-48D2-8D82-E8A1F17391BF}" sibTransId="{CF18F627-55D0-4D75-84BC-9F6776290819}"/>
    <dgm:cxn modelId="{EB840018-7C6C-436F-9A99-D7C18044C3B3}" type="presOf" srcId="{ECBD6B98-1CBE-4BAA-AB77-4873C9DB1799}" destId="{D2A5797B-20EE-4298-BA50-C968CEE241D4}" srcOrd="1" destOrd="0" presId="urn:microsoft.com/office/officeart/2005/8/layout/list1#1"/>
    <dgm:cxn modelId="{8C1A898F-1E9B-41C0-B2FF-D2932BA3C61D}" type="presOf" srcId="{F50BDB3E-817D-4A89-9D71-D9E0B029567B}" destId="{2CFD44AC-C5B0-407B-B2EE-07415AFE4DC4}" srcOrd="1" destOrd="0" presId="urn:microsoft.com/office/officeart/2005/8/layout/list1#1"/>
    <dgm:cxn modelId="{DFAEFA4C-B3B0-4C4E-BCD8-BFB53D07C5D0}" srcId="{8554BDF9-8515-4677-9942-0171F000F8EB}" destId="{787546C1-DD5C-4D6E-BFDD-D95A52E781AD}" srcOrd="0" destOrd="0" parTransId="{88942913-D2BB-4DEB-B0E7-EA2B7A6CD360}" sibTransId="{579A9A07-8770-4AC1-9705-76E19F87D269}"/>
    <dgm:cxn modelId="{1D9E4DA1-94F3-4E9A-8F94-D303A3E4954B}" type="presOf" srcId="{787546C1-DD5C-4D6E-BFDD-D95A52E781AD}" destId="{F4F466C7-208D-4B4A-A865-9D82D8E9F892}" srcOrd="0" destOrd="0" presId="urn:microsoft.com/office/officeart/2005/8/layout/list1#1"/>
    <dgm:cxn modelId="{58F38F21-C1AF-4887-BDD2-67C958EBE112}" type="presParOf" srcId="{9D58511D-D18C-46E6-ADFB-6CDE1389D37F}" destId="{29EC7F92-6143-4EC7-AD17-ECAF75C06DC8}" srcOrd="0" destOrd="0" presId="urn:microsoft.com/office/officeart/2005/8/layout/list1#1"/>
    <dgm:cxn modelId="{DADC3762-59A6-4495-AFB6-803C0EBF31CA}" type="presParOf" srcId="{29EC7F92-6143-4EC7-AD17-ECAF75C06DC8}" destId="{F4F466C7-208D-4B4A-A865-9D82D8E9F892}" srcOrd="0" destOrd="0" presId="urn:microsoft.com/office/officeart/2005/8/layout/list1#1"/>
    <dgm:cxn modelId="{E7F22966-B938-4F59-AB11-1D2F72D161F1}" type="presParOf" srcId="{29EC7F92-6143-4EC7-AD17-ECAF75C06DC8}" destId="{8BC4E78D-0D98-4ED2-B23A-71FEC19A6436}" srcOrd="1" destOrd="0" presId="urn:microsoft.com/office/officeart/2005/8/layout/list1#1"/>
    <dgm:cxn modelId="{0E1A0FFB-1EED-48FD-B1CB-377651126CF7}" type="presParOf" srcId="{9D58511D-D18C-46E6-ADFB-6CDE1389D37F}" destId="{129CDA7D-4C80-4698-AFD0-7208B5D9749E}" srcOrd="1" destOrd="0" presId="urn:microsoft.com/office/officeart/2005/8/layout/list1#1"/>
    <dgm:cxn modelId="{117F0026-306D-4897-A7AB-6DDC9E43155D}" type="presParOf" srcId="{9D58511D-D18C-46E6-ADFB-6CDE1389D37F}" destId="{EBA8CF1F-3B4A-4B6A-8877-CB03CDDAB1E9}" srcOrd="2" destOrd="0" presId="urn:microsoft.com/office/officeart/2005/8/layout/list1#1"/>
    <dgm:cxn modelId="{C4E8A731-E7BB-4636-9D5B-EAF648980059}" type="presParOf" srcId="{9D58511D-D18C-46E6-ADFB-6CDE1389D37F}" destId="{8BC0D01A-9D98-495C-93AA-A7D9631CDDAD}" srcOrd="3" destOrd="0" presId="urn:microsoft.com/office/officeart/2005/8/layout/list1#1"/>
    <dgm:cxn modelId="{1C1C1D40-CA92-42B9-BFAE-28CD99A44D41}" type="presParOf" srcId="{9D58511D-D18C-46E6-ADFB-6CDE1389D37F}" destId="{98CD7476-6A48-4BD0-A0B1-E79081300878}" srcOrd="4" destOrd="0" presId="urn:microsoft.com/office/officeart/2005/8/layout/list1#1"/>
    <dgm:cxn modelId="{4D4D46A3-085A-4BE3-B57F-9A2D7D509B49}" type="presParOf" srcId="{98CD7476-6A48-4BD0-A0B1-E79081300878}" destId="{63AA2D3F-331D-492F-82D5-8A2B6C78BAAD}" srcOrd="0" destOrd="0" presId="urn:microsoft.com/office/officeart/2005/8/layout/list1#1"/>
    <dgm:cxn modelId="{1512C15B-9D2F-437F-B2E2-B34C40156561}" type="presParOf" srcId="{98CD7476-6A48-4BD0-A0B1-E79081300878}" destId="{2CFD44AC-C5B0-407B-B2EE-07415AFE4DC4}" srcOrd="1" destOrd="0" presId="urn:microsoft.com/office/officeart/2005/8/layout/list1#1"/>
    <dgm:cxn modelId="{3D942A01-82D7-44FF-A778-F0CF3334B676}" type="presParOf" srcId="{9D58511D-D18C-46E6-ADFB-6CDE1389D37F}" destId="{E27A153A-8ADD-4646-B3A3-509A74CD0695}" srcOrd="5" destOrd="0" presId="urn:microsoft.com/office/officeart/2005/8/layout/list1#1"/>
    <dgm:cxn modelId="{A42D74F1-587B-4CCC-A643-E1D5BA96F0EA}" type="presParOf" srcId="{9D58511D-D18C-46E6-ADFB-6CDE1389D37F}" destId="{2DB5D132-AB90-49A4-A479-F0988A86E33E}" srcOrd="6" destOrd="0" presId="urn:microsoft.com/office/officeart/2005/8/layout/list1#1"/>
    <dgm:cxn modelId="{5783C852-9201-438C-A833-9F29205584EB}" type="presParOf" srcId="{9D58511D-D18C-46E6-ADFB-6CDE1389D37F}" destId="{A5E75685-2820-438A-88AF-159553A570AE}" srcOrd="7" destOrd="0" presId="urn:microsoft.com/office/officeart/2005/8/layout/list1#1"/>
    <dgm:cxn modelId="{CCDE5064-ACC1-4A08-AFD3-9E63FF6474D7}" type="presParOf" srcId="{9D58511D-D18C-46E6-ADFB-6CDE1389D37F}" destId="{3936D63D-3BB5-4099-A097-CE176EB2ABE2}" srcOrd="8" destOrd="0" presId="urn:microsoft.com/office/officeart/2005/8/layout/list1#1"/>
    <dgm:cxn modelId="{E576CB23-7F09-423D-99FE-DBF6A63CADD7}" type="presParOf" srcId="{3936D63D-3BB5-4099-A097-CE176EB2ABE2}" destId="{CA895514-6C23-43E3-A15C-728A9EC10843}" srcOrd="0" destOrd="0" presId="urn:microsoft.com/office/officeart/2005/8/layout/list1#1"/>
    <dgm:cxn modelId="{AE58AA66-CF5C-424D-8B98-EDB2F614DC7A}" type="presParOf" srcId="{3936D63D-3BB5-4099-A097-CE176EB2ABE2}" destId="{D2A5797B-20EE-4298-BA50-C968CEE241D4}" srcOrd="1" destOrd="0" presId="urn:microsoft.com/office/officeart/2005/8/layout/list1#1"/>
    <dgm:cxn modelId="{FBC3D618-2024-4257-B432-280BE2DE600E}" type="presParOf" srcId="{9D58511D-D18C-46E6-ADFB-6CDE1389D37F}" destId="{AEA9E5FD-8F48-4CA8-8487-C530B0C74333}" srcOrd="9" destOrd="0" presId="urn:microsoft.com/office/officeart/2005/8/layout/list1#1"/>
    <dgm:cxn modelId="{341024FC-9245-40AE-9171-0836E2F667E4}" type="presParOf" srcId="{9D58511D-D18C-46E6-ADFB-6CDE1389D37F}" destId="{56015E43-931D-4CAD-85C0-E9EB84437182}" srcOrd="10" destOrd="0" presId="urn:microsoft.com/office/officeart/2005/8/layout/list1#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BA8CF1F-3B4A-4B6A-8877-CB03CDDAB1E9}">
      <dsp:nvSpPr>
        <dsp:cNvPr id="0" name=""/>
        <dsp:cNvSpPr/>
      </dsp:nvSpPr>
      <dsp:spPr>
        <a:xfrm>
          <a:off x="0" y="1200801"/>
          <a:ext cx="4419600" cy="529200"/>
        </a:xfrm>
        <a:prstGeom prst="rect">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8BC4E78D-0D98-4ED2-B23A-71FEC19A6436}">
      <dsp:nvSpPr>
        <dsp:cNvPr id="0" name=""/>
        <dsp:cNvSpPr/>
      </dsp:nvSpPr>
      <dsp:spPr>
        <a:xfrm>
          <a:off x="241478" y="862089"/>
          <a:ext cx="3577361" cy="619920"/>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6935" tIns="0" rIns="116935" bIns="0" numCol="1" spcCol="1270" anchor="ctr" anchorCtr="0">
          <a:noAutofit/>
        </a:bodyPr>
        <a:lstStyle/>
        <a:p>
          <a:pPr lvl="0" algn="l" defTabSz="933450">
            <a:lnSpc>
              <a:spcPct val="90000"/>
            </a:lnSpc>
            <a:spcBef>
              <a:spcPct val="0"/>
            </a:spcBef>
            <a:spcAft>
              <a:spcPct val="35000"/>
            </a:spcAft>
          </a:pPr>
          <a:r>
            <a:rPr lang="el-GR" sz="2100" b="1" u="none" kern="1200" dirty="0" smtClean="0"/>
            <a:t>          Γέννηση: </a:t>
          </a:r>
          <a:r>
            <a:rPr lang="el-GR" sz="2100" i="1" kern="1200" dirty="0" smtClean="0"/>
            <a:t>5-15 </a:t>
          </a:r>
          <a:r>
            <a:rPr lang="el-GR" sz="2100" i="1" kern="1200" dirty="0" err="1" smtClean="0"/>
            <a:t>μ.Χ</a:t>
          </a:r>
          <a:r>
            <a:rPr lang="el-GR" sz="2100" i="1" kern="1200" dirty="0" smtClean="0"/>
            <a:t>.</a:t>
          </a:r>
          <a:br>
            <a:rPr lang="el-GR" sz="2100" i="1" kern="1200" dirty="0" smtClean="0"/>
          </a:br>
          <a:r>
            <a:rPr lang="el-GR" sz="2100" i="1" kern="1200" dirty="0" smtClean="0"/>
            <a:t>         (Ταρσός της Κιλικίας)</a:t>
          </a:r>
          <a:endParaRPr lang="el-GR" sz="2100" i="1" kern="1200" dirty="0"/>
        </a:p>
      </dsp:txBody>
      <dsp:txXfrm>
        <a:off x="241478" y="862089"/>
        <a:ext cx="3577361" cy="619920"/>
      </dsp:txXfrm>
    </dsp:sp>
    <dsp:sp modelId="{2DB5D132-AB90-49A4-A479-F0988A86E33E}">
      <dsp:nvSpPr>
        <dsp:cNvPr id="0" name=""/>
        <dsp:cNvSpPr/>
      </dsp:nvSpPr>
      <dsp:spPr>
        <a:xfrm>
          <a:off x="0" y="2134691"/>
          <a:ext cx="4419600" cy="529200"/>
        </a:xfrm>
        <a:prstGeom prst="rect">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2CFD44AC-C5B0-407B-B2EE-07415AFE4DC4}">
      <dsp:nvSpPr>
        <dsp:cNvPr id="0" name=""/>
        <dsp:cNvSpPr/>
      </dsp:nvSpPr>
      <dsp:spPr>
        <a:xfrm>
          <a:off x="220980" y="1814649"/>
          <a:ext cx="3618383" cy="619920"/>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6935" tIns="0" rIns="116935" bIns="0" numCol="1" spcCol="1270" anchor="ctr" anchorCtr="0">
          <a:noAutofit/>
        </a:bodyPr>
        <a:lstStyle/>
        <a:p>
          <a:pPr lvl="0" algn="ctr" defTabSz="933450">
            <a:lnSpc>
              <a:spcPct val="90000"/>
            </a:lnSpc>
            <a:spcBef>
              <a:spcPct val="0"/>
            </a:spcBef>
            <a:spcAft>
              <a:spcPct val="35000"/>
            </a:spcAft>
          </a:pPr>
          <a:r>
            <a:rPr lang="el-GR" sz="2100" b="1" kern="1200" dirty="0" smtClean="0"/>
            <a:t>Κοίμηση:</a:t>
          </a:r>
          <a:r>
            <a:rPr lang="el-GR" sz="2100" kern="1200" dirty="0" smtClean="0"/>
            <a:t>66-68 </a:t>
          </a:r>
          <a:r>
            <a:rPr lang="el-GR" sz="2100" kern="1200" dirty="0" err="1" smtClean="0"/>
            <a:t>μ.Χ</a:t>
          </a:r>
          <a:r>
            <a:rPr lang="el-GR" sz="2100" kern="1200" dirty="0" smtClean="0"/>
            <a:t>.</a:t>
          </a:r>
          <a:br>
            <a:rPr lang="el-GR" sz="2100" kern="1200" dirty="0" smtClean="0"/>
          </a:br>
          <a:r>
            <a:rPr lang="el-GR" sz="2100" kern="1200" dirty="0" smtClean="0"/>
            <a:t>(Ρώμη)</a:t>
          </a:r>
          <a:endParaRPr lang="el-GR" sz="2100" kern="1200" dirty="0"/>
        </a:p>
      </dsp:txBody>
      <dsp:txXfrm>
        <a:off x="220980" y="1814649"/>
        <a:ext cx="3618383" cy="619920"/>
      </dsp:txXfrm>
    </dsp:sp>
    <dsp:sp modelId="{56015E43-931D-4CAD-85C0-E9EB84437182}">
      <dsp:nvSpPr>
        <dsp:cNvPr id="0" name=""/>
        <dsp:cNvSpPr/>
      </dsp:nvSpPr>
      <dsp:spPr>
        <a:xfrm>
          <a:off x="0" y="3105921"/>
          <a:ext cx="4419600" cy="529200"/>
        </a:xfrm>
        <a:prstGeom prst="rect">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D2A5797B-20EE-4298-BA50-C968CEE241D4}">
      <dsp:nvSpPr>
        <dsp:cNvPr id="0" name=""/>
        <dsp:cNvSpPr/>
      </dsp:nvSpPr>
      <dsp:spPr>
        <a:xfrm>
          <a:off x="279647" y="2760712"/>
          <a:ext cx="3594067" cy="619920"/>
        </a:xfrm>
        <a:prstGeom prst="roundRect">
          <a:avLst/>
        </a:prstGeom>
        <a:solidFill>
          <a:schemeClr val="accent6"/>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6935" tIns="0" rIns="116935" bIns="0" numCol="1" spcCol="1270" anchor="ctr" anchorCtr="0">
          <a:noAutofit/>
        </a:bodyPr>
        <a:lstStyle/>
        <a:p>
          <a:pPr lvl="0" algn="ctr" defTabSz="933450">
            <a:lnSpc>
              <a:spcPct val="90000"/>
            </a:lnSpc>
            <a:spcBef>
              <a:spcPct val="0"/>
            </a:spcBef>
            <a:spcAft>
              <a:spcPct val="35000"/>
            </a:spcAft>
          </a:pPr>
          <a:r>
            <a:rPr lang="el-GR" sz="2100" b="1" kern="1200" dirty="0" smtClean="0"/>
            <a:t>Εορτασμός: </a:t>
          </a:r>
          <a:r>
            <a:rPr lang="el-GR" sz="2100" kern="1200" dirty="0" smtClean="0"/>
            <a:t>29 Ιουνίου</a:t>
          </a:r>
          <a:endParaRPr lang="el-GR" sz="2100" kern="1200" dirty="0"/>
        </a:p>
      </dsp:txBody>
      <dsp:txXfrm>
        <a:off x="279647" y="2760712"/>
        <a:ext cx="3594067" cy="619920"/>
      </dsp:txXfrm>
    </dsp:sp>
  </dsp:spTree>
</dsp:drawing>
</file>

<file path=ppt/diagrams/layout1.xml><?xml version="1.0" encoding="utf-8"?>
<dgm:layoutDef xmlns:dgm="http://schemas.openxmlformats.org/drawingml/2006/diagram" xmlns:a="http://schemas.openxmlformats.org/drawingml/2006/main" uniqueId="urn:microsoft.com/office/officeart/2005/8/layout/list1#1" minVer="12.0">
  <dgm:title val=""/>
  <dgm:desc val=""/>
  <dgm:catLst>
    <dgm:cat type="list" pri="4000"/>
  </dgm:catLst>
  <dgm:sampData>
    <dgm:dataModel>
      <dgm:ptLst>
        <dgm:pt modelId="0" type="doc">
          <dgm:prSet phldr="1"/>
        </dgm:pt>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100"/>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2"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constrLst/>
        <dgm:ruleLst/>
        <dgm:layoutNode name="parentLeftMargin">
          <dgm:alg type="sp"/>
          <dgm:shape xmlns:r="http://schemas.openxmlformats.org/officeDocument/2006/relationships" type="rect" r:blip="" hideGeom="1">
            <dgm:adjLst/>
          </dgm:shape>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presOf/>
        <dgm:constrLst/>
        <dgm:ruleLst/>
      </dgm:layoutNode>
      <dgm:layoutNode name="childText" styleLbl="align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presOf/>
          <dgm:shape xmlns:r="http://schemas.openxmlformats.org/officeDocument/2006/relationships" r:blip="">
            <dgm:adjLst/>
          </dgm:shape>
          <dgm:constr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1">
  <dgm:title val="Simple 2"/>
  <dgm:desc val="Simple 2"/>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latinLnBrk="0">
              <a:defRPr lang="el-GR" sz="1200"/>
            </a:lvl1pPr>
            <a:extLst/>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latinLnBrk="0">
              <a:defRPr lang="el-GR" sz="1200"/>
            </a:lvl1pPr>
            <a:extLst/>
          </a:lstStyle>
          <a:p>
            <a:fld id="{C238408C-6839-46EE-8131-EDA75C487F2E}" type="datetimeFigureOut">
              <a:rPr/>
              <a:pPr/>
              <a:t>30/6/2006</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extLst/>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extLst/>
          </a:lstStyle>
          <a:p>
            <a:pPr lvl="0"/>
            <a:r>
              <a:rPr lang="el-GR"/>
              <a:t>Κάντε κλικ για επεξεργασία των στυλ υποδείγματος κειμένου</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latinLnBrk="0">
              <a:defRPr lang="el-GR" sz="1200"/>
            </a:lvl1pPr>
            <a:extLst/>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latinLnBrk="0">
              <a:defRPr lang="el-GR" sz="1200"/>
            </a:lvl1pPr>
            <a:extLst/>
          </a:lstStyle>
          <a:p>
            <a:fld id="{87D77045-401A-4D5E-BFE3-54C21A8A6634}" type="slidenum">
              <a:rPr/>
              <a:pPr/>
              <a:t>‹#›</a:t>
            </a:fld>
            <a:endParaRPr lang="el-GR"/>
          </a:p>
        </p:txBody>
      </p:sp>
    </p:spTree>
  </p:cSld>
  <p:clrMap bg1="lt1" tx1="dk1" bg2="lt2" tx2="dk2" accent1="accent1" accent2="accent2" accent3="accent3" accent4="accent4" accent5="accent5" accent6="accent6" hlink="hlink" folHlink="folHlink"/>
  <p:notesStyle>
    <a:lvl1pPr marL="0" algn="l" rtl="0" latinLnBrk="0">
      <a:defRPr lang="el-GR" sz="1200" kern="1200">
        <a:solidFill>
          <a:schemeClr val="tx1"/>
        </a:solidFill>
        <a:latin typeface="+mn-lt"/>
        <a:ea typeface="+mn-ea"/>
        <a:cs typeface="+mn-cs"/>
      </a:defRPr>
    </a:lvl1pPr>
    <a:lvl2pPr marL="457200" algn="l" rtl="0" latinLnBrk="0">
      <a:defRPr lang="el-GR" sz="1200" kern="1200">
        <a:solidFill>
          <a:schemeClr val="tx1"/>
        </a:solidFill>
        <a:latin typeface="+mn-lt"/>
        <a:ea typeface="+mn-ea"/>
        <a:cs typeface="+mn-cs"/>
      </a:defRPr>
    </a:lvl2pPr>
    <a:lvl3pPr marL="914400" algn="l" rtl="0" latinLnBrk="0">
      <a:defRPr lang="el-GR" sz="1200" kern="1200">
        <a:solidFill>
          <a:schemeClr val="tx1"/>
        </a:solidFill>
        <a:latin typeface="+mn-lt"/>
        <a:ea typeface="+mn-ea"/>
        <a:cs typeface="+mn-cs"/>
      </a:defRPr>
    </a:lvl3pPr>
    <a:lvl4pPr marL="1371600" algn="l" rtl="0" latinLnBrk="0">
      <a:defRPr lang="el-GR" sz="1200" kern="1200">
        <a:solidFill>
          <a:schemeClr val="tx1"/>
        </a:solidFill>
        <a:latin typeface="+mn-lt"/>
        <a:ea typeface="+mn-ea"/>
        <a:cs typeface="+mn-cs"/>
      </a:defRPr>
    </a:lvl4pPr>
    <a:lvl5pPr marL="1828800" algn="l" rtl="0" latinLnBrk="0">
      <a:defRPr lang="el-GR" sz="1200" kern="1200">
        <a:solidFill>
          <a:schemeClr val="tx1"/>
        </a:solidFill>
        <a:latin typeface="+mn-lt"/>
        <a:ea typeface="+mn-ea"/>
        <a:cs typeface="+mn-cs"/>
      </a:defRPr>
    </a:lvl5pPr>
    <a:lvl6pPr marL="2286000" algn="l" rtl="0" latinLnBrk="0">
      <a:defRPr lang="el-GR" sz="1200" kern="1200">
        <a:solidFill>
          <a:schemeClr val="tx1"/>
        </a:solidFill>
        <a:latin typeface="+mn-lt"/>
        <a:ea typeface="+mn-ea"/>
        <a:cs typeface="+mn-cs"/>
      </a:defRPr>
    </a:lvl6pPr>
    <a:lvl7pPr marL="2743200" algn="l" rtl="0" latinLnBrk="0">
      <a:defRPr lang="el-GR" sz="1200" kern="1200">
        <a:solidFill>
          <a:schemeClr val="tx1"/>
        </a:solidFill>
        <a:latin typeface="+mn-lt"/>
        <a:ea typeface="+mn-ea"/>
        <a:cs typeface="+mn-cs"/>
      </a:defRPr>
    </a:lvl7pPr>
    <a:lvl8pPr marL="3200400" algn="l" rtl="0" latinLnBrk="0">
      <a:defRPr lang="el-GR" sz="1200" kern="1200">
        <a:solidFill>
          <a:schemeClr val="tx1"/>
        </a:solidFill>
        <a:latin typeface="+mn-lt"/>
        <a:ea typeface="+mn-ea"/>
        <a:cs typeface="+mn-cs"/>
      </a:defRPr>
    </a:lvl8pPr>
    <a:lvl9pPr marL="3657600" algn="l" rtl="0" latinLnBrk="0">
      <a:defRPr lang="el-G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87D77045-401A-4D5E-BFE3-54C21A8A6634}" type="slidenum">
              <a:rPr lang="el-GR" smtClean="0"/>
              <a:pPr/>
              <a:t>1</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87D77045-401A-4D5E-BFE3-54C21A8A6634}" type="slidenum">
              <a:rPr lang="el-GR" smtClean="0"/>
              <a:pPr/>
              <a:t>10</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87D77045-401A-4D5E-BFE3-54C21A8A6634}" type="slidenum">
              <a:rPr lang="el-GR" smtClean="0"/>
              <a:pPr/>
              <a:t>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87D77045-401A-4D5E-BFE3-54C21A8A6634}" type="slidenum">
              <a:rPr lang="el-GR" smtClean="0"/>
              <a:pPr/>
              <a:t>3</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87D77045-401A-4D5E-BFE3-54C21A8A6634}" type="slidenum">
              <a:rPr lang="el-GR" smtClean="0"/>
              <a:pPr/>
              <a:t>4</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87D77045-401A-4D5E-BFE3-54C21A8A6634}" type="slidenum">
              <a:rPr lang="el-GR" smtClean="0"/>
              <a:pPr/>
              <a:t>5</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87D77045-401A-4D5E-BFE3-54C21A8A6634}" type="slidenum">
              <a:rPr lang="el-GR" smtClean="0"/>
              <a:pPr/>
              <a:t>6</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87D77045-401A-4D5E-BFE3-54C21A8A6634}" type="slidenum">
              <a:rPr lang="el-GR" smtClean="0"/>
              <a:pPr/>
              <a:t>7</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87D77045-401A-4D5E-BFE3-54C21A8A6634}" type="slidenum">
              <a:rPr lang="el-GR" smtClean="0"/>
              <a:pPr/>
              <a:t>8</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87D77045-401A-4D5E-BFE3-54C21A8A6634}" type="slidenum">
              <a:rPr lang="el-GR" smtClean="0"/>
              <a:pPr/>
              <a:t>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44" name="Shape 43"/>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l-GR"/>
          </a:p>
        </p:txBody>
      </p:sp>
      <p:sp>
        <p:nvSpPr>
          <p:cNvPr id="36" name="Shape 35"/>
          <p:cNvSpPr>
            <a:spLocks/>
          </p:cNvSpPr>
          <p:nvPr/>
        </p:nvSpPr>
        <p:spPr bwMode="auto">
          <a:xfrm>
            <a:off x="4821864" y="1066800"/>
            <a:ext cx="4343400"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65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l-GR"/>
          </a:p>
        </p:txBody>
      </p:sp>
      <p:sp>
        <p:nvSpPr>
          <p:cNvPr id="43" name="Shape 42"/>
          <p:cNvSpPr>
            <a:spLocks/>
          </p:cNvSpPr>
          <p:nvPr/>
        </p:nvSpPr>
        <p:spPr bwMode="auto">
          <a:xfrm>
            <a:off x="290624" y="-14176"/>
            <a:ext cx="5562600" cy="6553200"/>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65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l-GR"/>
          </a:p>
        </p:txBody>
      </p:sp>
      <p:sp>
        <p:nvSpPr>
          <p:cNvPr id="22" name="Shape 21"/>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180000"/>
              <a:alpha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l-GR"/>
          </a:p>
        </p:txBody>
      </p:sp>
      <p:sp>
        <p:nvSpPr>
          <p:cNvPr id="24" name="Shape 23"/>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180000"/>
              <a:alpha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l-GR"/>
          </a:p>
        </p:txBody>
      </p:sp>
      <p:sp>
        <p:nvSpPr>
          <p:cNvPr id="26" name="Shape 25"/>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180000"/>
              <a:alpha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l-GR"/>
          </a:p>
        </p:txBody>
      </p:sp>
      <p:sp>
        <p:nvSpPr>
          <p:cNvPr id="27" name="Shape 26"/>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180000"/>
              <a:alpha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l-GR"/>
          </a:p>
        </p:txBody>
      </p:sp>
      <p:sp>
        <p:nvSpPr>
          <p:cNvPr id="28" name="Date Placeholder 27"/>
          <p:cNvSpPr>
            <a:spLocks noGrp="1"/>
          </p:cNvSpPr>
          <p:nvPr>
            <p:ph type="dt" sz="half" idx="10"/>
          </p:nvPr>
        </p:nvSpPr>
        <p:spPr>
          <a:xfrm>
            <a:off x="6477000" y="6416675"/>
            <a:ext cx="2133600" cy="365125"/>
          </a:xfrm>
        </p:spPr>
        <p:txBody>
          <a:bodyPr/>
          <a:lstStyle>
            <a:extLst/>
          </a:lstStyle>
          <a:p>
            <a:fld id="{743653DA-8BF4-4869-96FE-9BCF43372D46}" type="datetimeFigureOut">
              <a:rPr/>
              <a:pPr/>
              <a:t>30/6/2006</a:t>
            </a:fld>
            <a:endParaRPr kumimoji="0" lang="el-GR"/>
          </a:p>
        </p:txBody>
      </p:sp>
      <p:sp>
        <p:nvSpPr>
          <p:cNvPr id="17" name="Footer Placeholder 16"/>
          <p:cNvSpPr>
            <a:spLocks noGrp="1"/>
          </p:cNvSpPr>
          <p:nvPr>
            <p:ph type="ftr" sz="quarter" idx="11"/>
          </p:nvPr>
        </p:nvSpPr>
        <p:spPr>
          <a:xfrm>
            <a:off x="914400" y="6416675"/>
            <a:ext cx="5562600" cy="365125"/>
          </a:xfrm>
        </p:spPr>
        <p:txBody>
          <a:bodyPr/>
          <a:lstStyle>
            <a:extLst/>
          </a:lstStyle>
          <a:p>
            <a:endParaRPr kumimoji="0" lang="el-GR"/>
          </a:p>
        </p:txBody>
      </p:sp>
      <p:sp>
        <p:nvSpPr>
          <p:cNvPr id="29" name="Slide Number Placeholder 28"/>
          <p:cNvSpPr>
            <a:spLocks noGrp="1"/>
          </p:cNvSpPr>
          <p:nvPr>
            <p:ph type="sldNum" sz="quarter" idx="12"/>
          </p:nvPr>
        </p:nvSpPr>
        <p:spPr>
          <a:xfrm>
            <a:off x="8610600" y="6416675"/>
            <a:ext cx="457200" cy="365125"/>
          </a:xfrm>
        </p:spPr>
        <p:txBody>
          <a:bodyPr/>
          <a:lstStyle>
            <a:extLst/>
          </a:lstStyle>
          <a:p>
            <a:fld id="{72AC53DF-4216-466D-99A7-94400E6C2A25}" type="slidenum">
              <a:rPr/>
              <a:pPr/>
              <a:t>‹#›</a:t>
            </a:fld>
            <a:endParaRPr kumimoji="0" lang="el-GR"/>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45" name="Rectangle 44"/>
          <p:cNvSpPr/>
          <p:nvPr/>
        </p:nvSpPr>
        <p:spPr>
          <a:xfrm>
            <a:off x="363160" y="402264"/>
            <a:ext cx="8503920" cy="886265"/>
          </a:xfrm>
          <a:prstGeom prst="rect">
            <a:avLst/>
          </a:prstGeom>
          <a:solidFill>
            <a:schemeClr val="bg2">
              <a:alpha val="50000"/>
              <a:satMod val="18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8" name="Title 7"/>
          <p:cNvSpPr>
            <a:spLocks noGrp="1"/>
          </p:cNvSpPr>
          <p:nvPr>
            <p:ph type="ctrTitle"/>
          </p:nvPr>
        </p:nvSpPr>
        <p:spPr>
          <a:xfrm>
            <a:off x="533400" y="464504"/>
            <a:ext cx="8153400" cy="774192"/>
          </a:xfrm>
        </p:spPr>
        <p:txBody>
          <a:bodyPr/>
          <a:lstStyle>
            <a:lvl1pPr marR="9144" algn="r" eaLnBrk="1" latinLnBrk="0" hangingPunct="1">
              <a:defRPr kumimoji="0" lang="el-GR" sz="3800"/>
            </a:lvl1pPr>
            <a:extLst/>
          </a:lstStyle>
          <a:p>
            <a:pPr eaLnBrk="1" latinLnBrk="0" hangingPunct="1"/>
            <a:r>
              <a:rPr lang="en-US" smtClean="0"/>
              <a:t>Click to edit Master title style</a:t>
            </a:r>
            <a:endParaRPr/>
          </a:p>
        </p:txBody>
      </p:sp>
      <p:sp>
        <p:nvSpPr>
          <p:cNvPr id="9" name="Subtitle 8"/>
          <p:cNvSpPr>
            <a:spLocks noGrp="1"/>
          </p:cNvSpPr>
          <p:nvPr>
            <p:ph type="subTitle" idx="1"/>
          </p:nvPr>
        </p:nvSpPr>
        <p:spPr>
          <a:xfrm>
            <a:off x="4838381" y="1371600"/>
            <a:ext cx="3848419" cy="457200"/>
          </a:xfrm>
        </p:spPr>
        <p:txBody>
          <a:bodyPr tIns="0"/>
          <a:lstStyle>
            <a:lvl1pPr marL="0" indent="0" algn="r" eaLnBrk="1" latinLnBrk="0" hangingPunct="1">
              <a:spcBef>
                <a:spcPts val="0"/>
              </a:spcBef>
              <a:buNone/>
              <a:defRPr kumimoji="0" lang="el-GR" sz="2000">
                <a:solidFill>
                  <a:schemeClr val="tx1"/>
                </a:solidFill>
              </a:defRPr>
            </a:lvl1pPr>
            <a:lvl2pPr marL="457200" indent="0" algn="ctr" eaLnBrk="1" latinLnBrk="0" hangingPunct="1">
              <a:buNone/>
            </a:lvl2pPr>
            <a:lvl3pPr marL="914400" indent="0" algn="ctr" eaLnBrk="1" latinLnBrk="0" hangingPunct="1">
              <a:buNone/>
            </a:lvl3pPr>
            <a:lvl4pPr marL="1371600" indent="0" algn="ctr" eaLnBrk="1" latinLnBrk="0" hangingPunct="1">
              <a:buNone/>
            </a:lvl4pPr>
            <a:lvl5pPr marL="1828800" indent="0" algn="ctr" eaLnBrk="1" latinLnBrk="0" hangingPunct="1">
              <a:buNone/>
            </a:lvl5pPr>
            <a:lvl6pPr marL="2286000" indent="0" algn="ctr" eaLnBrk="1" latinLnBrk="0" hangingPunct="1">
              <a:buNone/>
            </a:lvl6pPr>
            <a:lvl7pPr marL="2743200" indent="0" algn="ctr" eaLnBrk="1" latinLnBrk="0" hangingPunct="1">
              <a:buNone/>
            </a:lvl7pPr>
            <a:lvl8pPr marL="3200400" indent="0" algn="ctr" eaLnBrk="1" latinLnBrk="0" hangingPunct="1">
              <a:buNone/>
            </a:lvl8pPr>
            <a:lvl9pPr marL="3657600" indent="0" algn="ctr" eaLnBrk="1" latinLnBrk="0" hangingPunct="1">
              <a:buNone/>
            </a:lvl9pPr>
            <a:extLst/>
          </a:lstStyle>
          <a:p>
            <a:pPr eaLnBrk="1" latinLnBrk="0" hangingPunct="1"/>
            <a:r>
              <a:rPr lang="en-US" smtClean="0"/>
              <a:t>Click to edit Master subtitle style</a:t>
            </a:r>
            <a:endParaRPr/>
          </a:p>
        </p:txBody>
      </p:sp>
      <p:sp>
        <p:nvSpPr>
          <p:cNvPr id="58" name="Rectangle 5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59" name="Rectangle 5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60" name="Rectangle 5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61" name="Rectangle 6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62" name="Rectangle 6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pPr eaLnBrk="1" latinLnBrk="0" hangingPunct="1"/>
            <a:r>
              <a:rPr lang="en-US" smtClean="0"/>
              <a:t>Click to edit Master title style</a:t>
            </a:r>
            <a:endParaRPr/>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a:p>
        </p:txBody>
      </p:sp>
      <p:sp>
        <p:nvSpPr>
          <p:cNvPr id="4" name="Date Placeholder 3"/>
          <p:cNvSpPr>
            <a:spLocks noGrp="1"/>
          </p:cNvSpPr>
          <p:nvPr>
            <p:ph type="dt" sz="half" idx="10"/>
          </p:nvPr>
        </p:nvSpPr>
        <p:spPr/>
        <p:txBody>
          <a:bodyPr/>
          <a:lstStyle>
            <a:extLst/>
          </a:lstStyle>
          <a:p>
            <a:fld id="{B7129108-AC8D-4212-9283-60D9E99BF07A}" type="datetimeFigureOut">
              <a:rPr/>
              <a:pPr/>
              <a:t>30/6/2006</a:t>
            </a:fld>
            <a:endParaRPr kumimoji="0" lang="el-GR"/>
          </a:p>
        </p:txBody>
      </p:sp>
      <p:sp>
        <p:nvSpPr>
          <p:cNvPr id="5" name="Footer Placeholder 4"/>
          <p:cNvSpPr>
            <a:spLocks noGrp="1"/>
          </p:cNvSpPr>
          <p:nvPr>
            <p:ph type="ftr" sz="quarter" idx="11"/>
          </p:nvPr>
        </p:nvSpPr>
        <p:spPr/>
        <p:txBody>
          <a:bodyPr/>
          <a:lstStyle>
            <a:extLst/>
          </a:lstStyle>
          <a:p>
            <a:endParaRPr kumimoji="0" lang="el-GR"/>
          </a:p>
        </p:txBody>
      </p:sp>
      <p:sp>
        <p:nvSpPr>
          <p:cNvPr id="6" name="Slide Number Placeholder 5"/>
          <p:cNvSpPr>
            <a:spLocks noGrp="1"/>
          </p:cNvSpPr>
          <p:nvPr>
            <p:ph type="sldNum" sz="quarter" idx="12"/>
          </p:nvPr>
        </p:nvSpPr>
        <p:spPr/>
        <p:txBody>
          <a:bodyPr/>
          <a:lstStyle>
            <a:extLst/>
          </a:lstStyle>
          <a:p>
            <a:fld id="{1AD93096-5B34-4342-9326-69289CEAE4C2}" type="slidenum">
              <a:rPr/>
              <a:pPr/>
              <a:t>‹#›</a:t>
            </a:fld>
            <a:endParaRPr kumimoji="0"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3352800"/>
            <a:ext cx="7772400" cy="1974059"/>
          </a:xfrm>
        </p:spPr>
        <p:txBody>
          <a:bodyPr anchor="b">
            <a:scene3d>
              <a:camera prst="orthographicFront">
                <a:rot lat="0" lon="0" rev="0"/>
              </a:camera>
              <a:lightRig rig="contrasting" dir="t">
                <a:rot lat="0" lon="0" rev="7500000"/>
              </a:lightRig>
            </a:scene3d>
            <a:sp3d contourW="6350" prstMaterial="metal">
              <a:bevelT w="130810" h="31750" prst="relaxedInset"/>
              <a:contourClr>
                <a:schemeClr val="accent1">
                  <a:shade val="75000"/>
                </a:schemeClr>
              </a:contourClr>
            </a:sp3d>
          </a:bodyPr>
          <a:lstStyle>
            <a:lvl1pPr algn="l" eaLnBrk="1" latinLnBrk="0" hangingPunct="1">
              <a:buNone/>
              <a:defRPr kumimoji="0" lang="el-GR" sz="4000" b="1" cap="all">
                <a:ln/>
                <a:solidFill>
                  <a:schemeClr val="tx1"/>
                </a:solidFill>
                <a:effectLst>
                  <a:reflection blurRad="12700" stA="50000" endPos="50000" dir="5400000" sy="-100000" rotWithShape="0"/>
                </a:effectLst>
              </a:defRPr>
            </a:lvl1pPr>
            <a:extLst/>
          </a:lstStyle>
          <a:p>
            <a:pPr eaLnBrk="1" latinLnBrk="0" hangingPunct="1"/>
            <a:r>
              <a:rPr lang="en-US" smtClean="0"/>
              <a:t>Click to edit Master title style</a:t>
            </a:r>
            <a:endParaRPr/>
          </a:p>
        </p:txBody>
      </p:sp>
      <p:sp>
        <p:nvSpPr>
          <p:cNvPr id="3" name="Text Placeholder 2"/>
          <p:cNvSpPr>
            <a:spLocks noGrp="1"/>
          </p:cNvSpPr>
          <p:nvPr>
            <p:ph type="body" idx="1"/>
          </p:nvPr>
        </p:nvSpPr>
        <p:spPr>
          <a:xfrm>
            <a:off x="914400" y="5334000"/>
            <a:ext cx="7772400" cy="1052512"/>
          </a:xfrm>
        </p:spPr>
        <p:txBody>
          <a:bodyPr anchor="t"/>
          <a:lstStyle>
            <a:lvl1pPr marL="374904" eaLnBrk="1" latinLnBrk="0" hangingPunct="1">
              <a:buNone/>
              <a:defRPr kumimoji="0" lang="el-GR" sz="2000">
                <a:solidFill>
                  <a:schemeClr val="tx2"/>
                </a:solidFill>
              </a:defRPr>
            </a:lvl1pPr>
            <a:lvl2pPr eaLnBrk="1" latinLnBrk="0" hangingPunct="1">
              <a:buNone/>
              <a:defRPr kumimoji="0" lang="el-GR" sz="1800">
                <a:solidFill>
                  <a:schemeClr val="tx1">
                    <a:tint val="75000"/>
                  </a:schemeClr>
                </a:solidFill>
              </a:defRPr>
            </a:lvl2pPr>
            <a:lvl3pPr eaLnBrk="1" latinLnBrk="0" hangingPunct="1">
              <a:buNone/>
              <a:defRPr kumimoji="0" lang="el-GR" sz="1600">
                <a:solidFill>
                  <a:schemeClr val="tx1">
                    <a:tint val="75000"/>
                  </a:schemeClr>
                </a:solidFill>
              </a:defRPr>
            </a:lvl3pPr>
            <a:lvl4pPr eaLnBrk="1" latinLnBrk="0" hangingPunct="1">
              <a:buNone/>
              <a:defRPr kumimoji="0" lang="el-GR" sz="1400">
                <a:solidFill>
                  <a:schemeClr val="tx1">
                    <a:tint val="75000"/>
                  </a:schemeClr>
                </a:solidFill>
              </a:defRPr>
            </a:lvl4pPr>
            <a:lvl5pPr eaLnBrk="1" latinLnBrk="0" hangingPunct="1">
              <a:buNone/>
              <a:defRPr kumimoji="0" lang="el-GR" sz="1400">
                <a:solidFill>
                  <a:schemeClr val="tx1">
                    <a:tint val="75000"/>
                  </a:schemeClr>
                </a:solidFill>
              </a:defRPr>
            </a:lvl5pPr>
            <a:extLst/>
          </a:lstStyle>
          <a:p>
            <a:pPr lvl="0" eaLnBrk="1" latinLnBrk="0" hangingPunct="1"/>
            <a:r>
              <a:rPr lang="en-US" smtClean="0"/>
              <a:t>Click to edit Master text styles</a:t>
            </a:r>
          </a:p>
        </p:txBody>
      </p:sp>
      <p:sp>
        <p:nvSpPr>
          <p:cNvPr id="4" name="Date Placeholder 3"/>
          <p:cNvSpPr>
            <a:spLocks noGrp="1"/>
          </p:cNvSpPr>
          <p:nvPr>
            <p:ph type="dt" sz="half" idx="10"/>
          </p:nvPr>
        </p:nvSpPr>
        <p:spPr/>
        <p:txBody>
          <a:bodyPr/>
          <a:lstStyle>
            <a:extLst/>
          </a:lstStyle>
          <a:p>
            <a:fld id="{B6DED3D3-6235-4F4C-B439-DF277FB555A7}" type="datetimeFigureOut">
              <a:rPr/>
              <a:pPr/>
              <a:t>30/6/2006</a:t>
            </a:fld>
            <a:endParaRPr kumimoji="0" lang="el-GR"/>
          </a:p>
        </p:txBody>
      </p:sp>
      <p:sp>
        <p:nvSpPr>
          <p:cNvPr id="5" name="Footer Placeholder 4"/>
          <p:cNvSpPr>
            <a:spLocks noGrp="1"/>
          </p:cNvSpPr>
          <p:nvPr>
            <p:ph type="ftr" sz="quarter" idx="11"/>
          </p:nvPr>
        </p:nvSpPr>
        <p:spPr>
          <a:xfrm>
            <a:off x="914400" y="6416675"/>
            <a:ext cx="5562600" cy="365125"/>
          </a:xfrm>
        </p:spPr>
        <p:txBody>
          <a:bodyPr/>
          <a:lstStyle>
            <a:extLst/>
          </a:lstStyle>
          <a:p>
            <a:endParaRPr kumimoji="0" lang="el-GR"/>
          </a:p>
        </p:txBody>
      </p:sp>
      <p:sp>
        <p:nvSpPr>
          <p:cNvPr id="6" name="Slide Number Placeholder 5"/>
          <p:cNvSpPr>
            <a:spLocks noGrp="1"/>
          </p:cNvSpPr>
          <p:nvPr>
            <p:ph type="sldNum" sz="quarter" idx="12"/>
          </p:nvPr>
        </p:nvSpPr>
        <p:spPr/>
        <p:txBody>
          <a:bodyPr/>
          <a:lstStyle>
            <a:extLst/>
          </a:lstStyle>
          <a:p>
            <a:fld id="{1AD93096-5B34-4342-9326-69289CEAE4C2}" type="slidenum">
              <a:rPr/>
              <a:pPr/>
              <a:t>‹#›</a:t>
            </a:fld>
            <a:endParaRPr kumimoji="0"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09550"/>
            <a:ext cx="8229600" cy="1295400"/>
          </a:xfrm>
        </p:spPr>
        <p:txBody>
          <a:bodyPr anchor="ctr"/>
          <a:lstStyle>
            <a:extLst/>
          </a:lstStyle>
          <a:p>
            <a:pPr eaLnBrk="1" latinLnBrk="0" hangingPunct="1"/>
            <a:r>
              <a:rPr lang="en-US" smtClean="0"/>
              <a:t>Click to edit Master title style</a:t>
            </a:r>
            <a:endParaRPr/>
          </a:p>
        </p:txBody>
      </p:sp>
      <p:sp>
        <p:nvSpPr>
          <p:cNvPr id="3" name="Content Placeholder 2"/>
          <p:cNvSpPr>
            <a:spLocks noGrp="1"/>
          </p:cNvSpPr>
          <p:nvPr>
            <p:ph sz="half" idx="1"/>
          </p:nvPr>
        </p:nvSpPr>
        <p:spPr>
          <a:xfrm>
            <a:off x="464344" y="1600200"/>
            <a:ext cx="4038600" cy="4525963"/>
          </a:xfrm>
        </p:spPr>
        <p:txBody>
          <a:bodyPr/>
          <a:lstStyle>
            <a:lvl1pPr marL="0" indent="0" eaLnBrk="1" latinLnBrk="0" hangingPunct="1">
              <a:buFontTx/>
              <a:buNone/>
              <a:defRPr kumimoji="0" lang="el-GR" sz="2000"/>
            </a:lvl1pPr>
            <a:lvl2pPr eaLnBrk="1" latinLnBrk="0" hangingPunct="1">
              <a:defRPr kumimoji="0" lang="el-GR" sz="2400"/>
            </a:lvl2pPr>
            <a:lvl3pPr eaLnBrk="1" latinLnBrk="0" hangingPunct="1">
              <a:defRPr kumimoji="0" lang="el-GR" sz="2000"/>
            </a:lvl3pPr>
            <a:lvl4pPr eaLnBrk="1" latinLnBrk="0" hangingPunct="1">
              <a:defRPr kumimoji="0" lang="el-GR" sz="1800"/>
            </a:lvl4pPr>
            <a:lvl5pPr eaLnBrk="1" latinLnBrk="0" hangingPunct="1">
              <a:defRPr kumimoji="0" lang="el-GR" sz="1800"/>
            </a:lvl5pPr>
            <a:extLst/>
          </a:lstStyle>
          <a:p>
            <a:pPr lvl="0" eaLnBrk="1" latinLnBrk="0" hangingPunct="1"/>
            <a:r>
              <a:rPr lang="en-US" smtClean="0"/>
              <a:t>Click to edit Master text styles</a:t>
            </a:r>
          </a:p>
        </p:txBody>
      </p:sp>
      <p:sp>
        <p:nvSpPr>
          <p:cNvPr id="4" name="Content Placeholder 3"/>
          <p:cNvSpPr>
            <a:spLocks noGrp="1"/>
          </p:cNvSpPr>
          <p:nvPr>
            <p:ph sz="half" idx="2"/>
          </p:nvPr>
        </p:nvSpPr>
        <p:spPr>
          <a:xfrm>
            <a:off x="4655344" y="1600200"/>
            <a:ext cx="4038600" cy="4525963"/>
          </a:xfrm>
        </p:spPr>
        <p:txBody>
          <a:bodyPr/>
          <a:lstStyle>
            <a:lvl1pPr eaLnBrk="1" latinLnBrk="0" hangingPunct="1">
              <a:defRPr kumimoji="0" lang="el-GR" sz="2800"/>
            </a:lvl1pPr>
            <a:lvl2pPr eaLnBrk="1" latinLnBrk="0" hangingPunct="1">
              <a:defRPr kumimoji="0" lang="el-GR" sz="2400"/>
            </a:lvl2pPr>
            <a:lvl3pPr eaLnBrk="1" latinLnBrk="0" hangingPunct="1">
              <a:defRPr kumimoji="0" lang="el-GR" sz="2000"/>
            </a:lvl3pPr>
            <a:lvl4pPr eaLnBrk="1" latinLnBrk="0" hangingPunct="1">
              <a:defRPr kumimoji="0" lang="el-GR" sz="1800"/>
            </a:lvl4pPr>
            <a:lvl5pPr eaLnBrk="1" latinLnBrk="0" hangingPunct="1">
              <a:defRPr kumimoji="0" lang="el-G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a:p>
        </p:txBody>
      </p:sp>
      <p:sp>
        <p:nvSpPr>
          <p:cNvPr id="5" name="Date Placeholder 4"/>
          <p:cNvSpPr>
            <a:spLocks noGrp="1"/>
          </p:cNvSpPr>
          <p:nvPr>
            <p:ph type="dt" sz="half" idx="10"/>
          </p:nvPr>
        </p:nvSpPr>
        <p:spPr/>
        <p:txBody>
          <a:bodyPr/>
          <a:lstStyle>
            <a:extLst/>
          </a:lstStyle>
          <a:p>
            <a:fld id="{3B5F1E3E-4B2F-4895-B65E-28B2E64F39F6}" type="datetimeFigureOut">
              <a:rPr/>
              <a:pPr/>
              <a:t>30/6/2006</a:t>
            </a:fld>
            <a:endParaRPr kumimoji="0" lang="el-GR"/>
          </a:p>
        </p:txBody>
      </p:sp>
      <p:sp>
        <p:nvSpPr>
          <p:cNvPr id="6" name="Footer Placeholder 5"/>
          <p:cNvSpPr>
            <a:spLocks noGrp="1"/>
          </p:cNvSpPr>
          <p:nvPr>
            <p:ph type="ftr" sz="quarter" idx="11"/>
          </p:nvPr>
        </p:nvSpPr>
        <p:spPr/>
        <p:txBody>
          <a:bodyPr/>
          <a:lstStyle>
            <a:extLst/>
          </a:lstStyle>
          <a:p>
            <a:endParaRPr kumimoji="0" lang="el-GR"/>
          </a:p>
        </p:txBody>
      </p:sp>
      <p:sp>
        <p:nvSpPr>
          <p:cNvPr id="7" name="Slide Number Placeholder 6"/>
          <p:cNvSpPr>
            <a:spLocks noGrp="1"/>
          </p:cNvSpPr>
          <p:nvPr>
            <p:ph type="sldNum" sz="quarter" idx="12"/>
          </p:nvPr>
        </p:nvSpPr>
        <p:spPr/>
        <p:txBody>
          <a:bodyPr/>
          <a:lstStyle>
            <a:extLst/>
          </a:lstStyle>
          <a:p>
            <a:fld id="{1AD93096-5B34-4342-9326-69289CEAE4C2}" type="slidenum">
              <a:rPr/>
              <a:pPr/>
              <a:t>‹#›</a:t>
            </a:fld>
            <a:endParaRPr kumimoji="0" lang="el-GR"/>
          </a:p>
        </p:txBody>
      </p:sp>
      <p:cxnSp>
        <p:nvCxnSpPr>
          <p:cNvPr id="9" name="Straight Connector 8"/>
          <p:cNvCxnSpPr/>
          <p:nvPr/>
        </p:nvCxnSpPr>
        <p:spPr>
          <a:xfrm rot="5400000">
            <a:off x="2305044" y="3867144"/>
            <a:ext cx="4533900" cy="1601"/>
          </a:xfrm>
          <a:prstGeom prst="line">
            <a:avLst/>
          </a:prstGeom>
          <a:ln/>
        </p:spPr>
        <p:style>
          <a:lnRef idx="1">
            <a:schemeClr val="accent2"/>
          </a:lnRef>
          <a:fillRef idx="0">
            <a:schemeClr val="accent2"/>
          </a:fillRef>
          <a:effectRef idx="0">
            <a:schemeClr val="accent2"/>
          </a:effectRef>
          <a:fontRef idx="minor">
            <a:schemeClr val="tx1"/>
          </a:fontRef>
        </p:style>
      </p:cxn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2">
        <a:schemeClr val="bg2"/>
      </p:bgRef>
    </p:bg>
    <p:spTree>
      <p:nvGrpSpPr>
        <p:cNvPr id="1" name=""/>
        <p:cNvGrpSpPr/>
        <p:nvPr/>
      </p:nvGrpSpPr>
      <p:grpSpPr>
        <a:xfrm>
          <a:off x="0" y="0"/>
          <a:ext cx="0" cy="0"/>
          <a:chOff x="0" y="0"/>
          <a:chExt cx="0" cy="0"/>
        </a:xfrm>
      </p:grpSpPr>
      <p:sp>
        <p:nvSpPr>
          <p:cNvPr id="23" name="Rectangle 22"/>
          <p:cNvSpPr/>
          <p:nvPr/>
        </p:nvSpPr>
        <p:spPr>
          <a:xfrm>
            <a:off x="0" y="402264"/>
            <a:ext cx="8686800" cy="886265"/>
          </a:xfrm>
          <a:prstGeom prst="rect">
            <a:avLst/>
          </a:prstGeom>
          <a:solidFill>
            <a:schemeClr val="bg2">
              <a:alpha val="50000"/>
              <a:satMod val="18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2" name="Title 1"/>
          <p:cNvSpPr>
            <a:spLocks noGrp="1"/>
          </p:cNvSpPr>
          <p:nvPr>
            <p:ph type="title"/>
          </p:nvPr>
        </p:nvSpPr>
        <p:spPr>
          <a:xfrm>
            <a:off x="504824" y="512064"/>
            <a:ext cx="7772400" cy="914400"/>
          </a:xfrm>
        </p:spPr>
        <p:txBody>
          <a:bodyPr anchor="t"/>
          <a:lstStyle>
            <a:lvl1pPr eaLnBrk="1" latinLnBrk="0" hangingPunct="1">
              <a:defRPr kumimoji="0" lang="el-GR" sz="4000"/>
            </a:lvl1pPr>
            <a:extLst/>
          </a:lstStyle>
          <a:p>
            <a:pPr eaLnBrk="1" latinLnBrk="0" hangingPunct="1"/>
            <a:r>
              <a:rPr lang="en-US" smtClean="0"/>
              <a:t>Click to edit Master title style</a:t>
            </a:r>
            <a:endParaRPr/>
          </a:p>
        </p:txBody>
      </p:sp>
      <p:sp>
        <p:nvSpPr>
          <p:cNvPr id="3" name="Text Placeholder 2"/>
          <p:cNvSpPr>
            <a:spLocks noGrp="1"/>
          </p:cNvSpPr>
          <p:nvPr>
            <p:ph type="body" idx="1"/>
          </p:nvPr>
        </p:nvSpPr>
        <p:spPr>
          <a:xfrm>
            <a:off x="457200" y="1809750"/>
            <a:ext cx="4040188" cy="639762"/>
          </a:xfrm>
        </p:spPr>
        <p:txBody>
          <a:bodyPr anchor="ctr"/>
          <a:lstStyle>
            <a:lvl1pPr marL="73152" indent="0" algn="l" eaLnBrk="1" latinLnBrk="0" hangingPunct="1">
              <a:buNone/>
              <a:defRPr kumimoji="0" lang="el-GR" sz="2400" b="1">
                <a:solidFill>
                  <a:schemeClr val="accent2"/>
                </a:solidFill>
              </a:defRPr>
            </a:lvl1pPr>
            <a:lvl2pPr eaLnBrk="1" latinLnBrk="0" hangingPunct="1">
              <a:buNone/>
              <a:defRPr kumimoji="0" lang="el-GR" sz="2000" b="1"/>
            </a:lvl2pPr>
            <a:lvl3pPr eaLnBrk="1" latinLnBrk="0" hangingPunct="1">
              <a:buNone/>
              <a:defRPr kumimoji="0" lang="el-GR" sz="1800" b="1"/>
            </a:lvl3pPr>
            <a:lvl4pPr eaLnBrk="1" latinLnBrk="0" hangingPunct="1">
              <a:buNone/>
              <a:defRPr kumimoji="0" lang="el-GR" sz="1600" b="1"/>
            </a:lvl4pPr>
            <a:lvl5pPr eaLnBrk="1" latinLnBrk="0" hangingPunct="1">
              <a:buNone/>
              <a:defRPr kumimoji="0" lang="el-GR" sz="1600" b="1"/>
            </a:lvl5pPr>
            <a:extLst/>
          </a:lstStyle>
          <a:p>
            <a:pPr lvl="0" eaLnBrk="1" latinLnBrk="0" hangingPunct="1"/>
            <a:r>
              <a:rPr lang="en-US" smtClean="0"/>
              <a:t>Click to edit Master text styles</a:t>
            </a:r>
          </a:p>
        </p:txBody>
      </p:sp>
      <p:sp>
        <p:nvSpPr>
          <p:cNvPr id="4" name="Text Placeholder 3"/>
          <p:cNvSpPr>
            <a:spLocks noGrp="1"/>
          </p:cNvSpPr>
          <p:nvPr>
            <p:ph type="body" sz="half" idx="2"/>
          </p:nvPr>
        </p:nvSpPr>
        <p:spPr>
          <a:xfrm>
            <a:off x="4645025" y="1809750"/>
            <a:ext cx="4041775" cy="639762"/>
          </a:xfrm>
        </p:spPr>
        <p:txBody>
          <a:bodyPr anchor="ctr"/>
          <a:lstStyle>
            <a:lvl1pPr marL="73152" indent="0" eaLnBrk="1" latinLnBrk="0" hangingPunct="1">
              <a:buNone/>
              <a:defRPr kumimoji="0" lang="el-GR" sz="2400" b="1">
                <a:solidFill>
                  <a:schemeClr val="accent2"/>
                </a:solidFill>
              </a:defRPr>
            </a:lvl1pPr>
            <a:lvl2pPr eaLnBrk="1" latinLnBrk="0" hangingPunct="1">
              <a:buNone/>
              <a:defRPr kumimoji="0" lang="el-GR" sz="2000" b="1"/>
            </a:lvl2pPr>
            <a:lvl3pPr eaLnBrk="1" latinLnBrk="0" hangingPunct="1">
              <a:buNone/>
              <a:defRPr kumimoji="0" lang="el-GR" sz="1800" b="1"/>
            </a:lvl3pPr>
            <a:lvl4pPr eaLnBrk="1" latinLnBrk="0" hangingPunct="1">
              <a:buNone/>
              <a:defRPr kumimoji="0" lang="el-GR" sz="1600" b="1"/>
            </a:lvl4pPr>
            <a:lvl5pPr eaLnBrk="1" latinLnBrk="0" hangingPunct="1">
              <a:buNone/>
              <a:defRPr kumimoji="0" lang="el-GR" sz="1600" b="1"/>
            </a:lvl5pPr>
            <a:extLst/>
          </a:lstStyle>
          <a:p>
            <a:pPr lvl="0" eaLnBrk="1" latinLnBrk="0" hangingPunct="1"/>
            <a:r>
              <a:rPr lang="en-US" smtClean="0"/>
              <a:t>Click to edit Master text styles</a:t>
            </a:r>
          </a:p>
        </p:txBody>
      </p:sp>
      <p:sp>
        <p:nvSpPr>
          <p:cNvPr id="5" name="Content Placeholder 4"/>
          <p:cNvSpPr>
            <a:spLocks noGrp="1"/>
          </p:cNvSpPr>
          <p:nvPr>
            <p:ph sz="quarter" idx="3"/>
          </p:nvPr>
        </p:nvSpPr>
        <p:spPr>
          <a:xfrm>
            <a:off x="457200" y="2459037"/>
            <a:ext cx="4040188" cy="3959352"/>
          </a:xfrm>
        </p:spPr>
        <p:txBody>
          <a:bodyPr/>
          <a:lstStyle>
            <a:lvl1pPr eaLnBrk="1" latinLnBrk="0" hangingPunct="1">
              <a:defRPr kumimoji="0" lang="el-GR" sz="2400"/>
            </a:lvl1pPr>
            <a:lvl2pPr eaLnBrk="1" latinLnBrk="0" hangingPunct="1">
              <a:defRPr kumimoji="0" lang="el-GR" sz="2000"/>
            </a:lvl2pPr>
            <a:lvl3pPr eaLnBrk="1" latinLnBrk="0" hangingPunct="1">
              <a:defRPr kumimoji="0" lang="el-GR" sz="1800"/>
            </a:lvl3pPr>
            <a:lvl4pPr eaLnBrk="1" latinLnBrk="0" hangingPunct="1">
              <a:defRPr kumimoji="0" lang="el-GR" sz="1600"/>
            </a:lvl4pPr>
            <a:lvl5pPr eaLnBrk="1" latinLnBrk="0" hangingPunct="1">
              <a:defRPr kumimoji="0" lang="el-G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a:p>
        </p:txBody>
      </p:sp>
      <p:sp>
        <p:nvSpPr>
          <p:cNvPr id="6" name="Content Placeholder 5"/>
          <p:cNvSpPr>
            <a:spLocks noGrp="1"/>
          </p:cNvSpPr>
          <p:nvPr>
            <p:ph sz="quarter" idx="4"/>
          </p:nvPr>
        </p:nvSpPr>
        <p:spPr>
          <a:xfrm>
            <a:off x="4645025" y="2459037"/>
            <a:ext cx="4041775" cy="3959352"/>
          </a:xfrm>
        </p:spPr>
        <p:txBody>
          <a:bodyPr/>
          <a:lstStyle>
            <a:lvl1pPr eaLnBrk="1" latinLnBrk="0" hangingPunct="1">
              <a:defRPr kumimoji="0" lang="el-GR" sz="2400"/>
            </a:lvl1pPr>
            <a:lvl2pPr eaLnBrk="1" latinLnBrk="0" hangingPunct="1">
              <a:defRPr kumimoji="0" lang="el-GR" sz="2000"/>
            </a:lvl2pPr>
            <a:lvl3pPr eaLnBrk="1" latinLnBrk="0" hangingPunct="1">
              <a:defRPr kumimoji="0" lang="el-GR" sz="1800"/>
            </a:lvl3pPr>
            <a:lvl4pPr eaLnBrk="1" latinLnBrk="0" hangingPunct="1">
              <a:defRPr kumimoji="0" lang="el-GR" sz="1600"/>
            </a:lvl4pPr>
            <a:lvl5pPr eaLnBrk="1" latinLnBrk="0" hangingPunct="1">
              <a:defRPr kumimoji="0" lang="el-G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a:p>
        </p:txBody>
      </p:sp>
      <p:sp>
        <p:nvSpPr>
          <p:cNvPr id="7" name="Date Placeholder 6"/>
          <p:cNvSpPr>
            <a:spLocks noGrp="1"/>
          </p:cNvSpPr>
          <p:nvPr>
            <p:ph type="dt" sz="half" idx="10"/>
          </p:nvPr>
        </p:nvSpPr>
        <p:spPr/>
        <p:txBody>
          <a:bodyPr/>
          <a:lstStyle>
            <a:extLst/>
          </a:lstStyle>
          <a:p>
            <a:fld id="{63085435-8225-4333-BFFA-0096413F0D76}" type="datetimeFigureOut">
              <a:rPr/>
              <a:pPr/>
              <a:t>30/6/2006</a:t>
            </a:fld>
            <a:endParaRPr kumimoji="0" lang="el-GR"/>
          </a:p>
        </p:txBody>
      </p:sp>
      <p:sp>
        <p:nvSpPr>
          <p:cNvPr id="8" name="Footer Placeholder 7"/>
          <p:cNvSpPr>
            <a:spLocks noGrp="1"/>
          </p:cNvSpPr>
          <p:nvPr>
            <p:ph type="ftr" sz="quarter" idx="11"/>
          </p:nvPr>
        </p:nvSpPr>
        <p:spPr/>
        <p:txBody>
          <a:bodyPr/>
          <a:lstStyle>
            <a:extLst/>
          </a:lstStyle>
          <a:p>
            <a:endParaRPr kumimoji="0" lang="el-GR"/>
          </a:p>
        </p:txBody>
      </p:sp>
      <p:sp>
        <p:nvSpPr>
          <p:cNvPr id="9" name="Slide Number Placeholder 8"/>
          <p:cNvSpPr>
            <a:spLocks noGrp="1"/>
          </p:cNvSpPr>
          <p:nvPr>
            <p:ph type="sldNum" sz="quarter" idx="12"/>
          </p:nvPr>
        </p:nvSpPr>
        <p:spPr/>
        <p:txBody>
          <a:bodyPr/>
          <a:lstStyle>
            <a:extLst/>
          </a:lstStyle>
          <a:p>
            <a:fld id="{1AD93096-5B34-4342-9326-69289CEAE4C2}" type="slidenum">
              <a:rPr/>
              <a:pPr/>
              <a:t>‹#›</a:t>
            </a:fld>
            <a:endParaRPr kumimoji="0" lang="el-GR"/>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eaLnBrk="1" latinLnBrk="0" hangingPunct="1">
              <a:defRPr kumimoji="0" lang="el-GR" sz="4000" cap="none" baseline="0"/>
            </a:lvl1pPr>
            <a:extLst/>
          </a:lstStyle>
          <a:p>
            <a:pPr eaLnBrk="1" latinLnBrk="0" hangingPunct="1"/>
            <a:r>
              <a:rPr lang="en-US" smtClean="0"/>
              <a:t>Click to edit Master title style</a:t>
            </a:r>
            <a:endParaRPr/>
          </a:p>
        </p:txBody>
      </p:sp>
      <p:sp>
        <p:nvSpPr>
          <p:cNvPr id="3" name="Date Placeholder 2"/>
          <p:cNvSpPr>
            <a:spLocks noGrp="1"/>
          </p:cNvSpPr>
          <p:nvPr>
            <p:ph type="dt" sz="half" idx="10"/>
          </p:nvPr>
        </p:nvSpPr>
        <p:spPr/>
        <p:txBody>
          <a:bodyPr/>
          <a:lstStyle>
            <a:extLst/>
          </a:lstStyle>
          <a:p>
            <a:fld id="{0783C494-2A87-468C-A21B-CB14FB9ABB00}" type="datetimeFigureOut">
              <a:rPr/>
              <a:pPr/>
              <a:t>30/6/2006</a:t>
            </a:fld>
            <a:endParaRPr kumimoji="0" lang="el-GR"/>
          </a:p>
        </p:txBody>
      </p:sp>
      <p:sp>
        <p:nvSpPr>
          <p:cNvPr id="4" name="Footer Placeholder 3"/>
          <p:cNvSpPr>
            <a:spLocks noGrp="1"/>
          </p:cNvSpPr>
          <p:nvPr>
            <p:ph type="ftr" sz="quarter" idx="11"/>
          </p:nvPr>
        </p:nvSpPr>
        <p:spPr/>
        <p:txBody>
          <a:bodyPr/>
          <a:lstStyle>
            <a:extLst/>
          </a:lstStyle>
          <a:p>
            <a:endParaRPr kumimoji="0" lang="el-GR"/>
          </a:p>
        </p:txBody>
      </p:sp>
      <p:sp>
        <p:nvSpPr>
          <p:cNvPr id="5" name="Slide Number Placeholder 4"/>
          <p:cNvSpPr>
            <a:spLocks noGrp="1"/>
          </p:cNvSpPr>
          <p:nvPr>
            <p:ph type="sldNum" sz="quarter" idx="12"/>
          </p:nvPr>
        </p:nvSpPr>
        <p:spPr/>
        <p:txBody>
          <a:bodyPr/>
          <a:lstStyle>
            <a:extLst/>
          </a:lstStyle>
          <a:p>
            <a:fld id="{1AD93096-5B34-4342-9326-69289CEAE4C2}" type="slidenum">
              <a:rPr/>
              <a:pPr/>
              <a:t>‹#›</a:t>
            </a:fld>
            <a:endParaRPr kumimoji="0"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A180FA0-5B31-4864-A2BB-719EA5A679C6}" type="datetimeFigureOut">
              <a:rPr/>
              <a:pPr/>
              <a:t>30/6/2006</a:t>
            </a:fld>
            <a:endParaRPr kumimoji="0" lang="el-GR"/>
          </a:p>
        </p:txBody>
      </p:sp>
      <p:sp>
        <p:nvSpPr>
          <p:cNvPr id="3" name="Footer Placeholder 2"/>
          <p:cNvSpPr>
            <a:spLocks noGrp="1"/>
          </p:cNvSpPr>
          <p:nvPr>
            <p:ph type="ftr" sz="quarter" idx="11"/>
          </p:nvPr>
        </p:nvSpPr>
        <p:spPr/>
        <p:txBody>
          <a:bodyPr/>
          <a:lstStyle>
            <a:extLst/>
          </a:lstStyle>
          <a:p>
            <a:endParaRPr kumimoji="0" lang="el-GR"/>
          </a:p>
        </p:txBody>
      </p:sp>
      <p:sp>
        <p:nvSpPr>
          <p:cNvPr id="4" name="Slide Number Placeholder 3"/>
          <p:cNvSpPr>
            <a:spLocks noGrp="1"/>
          </p:cNvSpPr>
          <p:nvPr>
            <p:ph type="sldNum" sz="quarter" idx="12"/>
          </p:nvPr>
        </p:nvSpPr>
        <p:spPr/>
        <p:txBody>
          <a:bodyPr/>
          <a:lstStyle>
            <a:extLst/>
          </a:lstStyle>
          <a:p>
            <a:fld id="{1AD93096-5B34-4342-9326-69289CEAE4C2}" type="slidenum">
              <a:rPr/>
              <a:pPr/>
              <a:t>‹#›</a:t>
            </a:fld>
            <a:endParaRPr kumimoji="0"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eaLnBrk="1" latinLnBrk="0" hangingPunct="1">
              <a:buNone/>
              <a:defRPr kumimoji="0" lang="el-GR" sz="3600" b="0"/>
            </a:lvl1pPr>
            <a:extLst/>
          </a:lstStyle>
          <a:p>
            <a:pPr eaLnBrk="1" latinLnBrk="0" hangingPunct="1"/>
            <a:r>
              <a:rPr lang="en-US" smtClean="0"/>
              <a:t>Click to edit Master title style</a:t>
            </a:r>
            <a:endParaRPr/>
          </a:p>
        </p:txBody>
      </p:sp>
      <p:sp>
        <p:nvSpPr>
          <p:cNvPr id="3" name="Text Placeholder 2"/>
          <p:cNvSpPr>
            <a:spLocks noGrp="1"/>
          </p:cNvSpPr>
          <p:nvPr>
            <p:ph type="body" idx="1"/>
          </p:nvPr>
        </p:nvSpPr>
        <p:spPr>
          <a:xfrm>
            <a:off x="685800" y="1435100"/>
            <a:ext cx="2514600" cy="4572000"/>
          </a:xfrm>
        </p:spPr>
        <p:txBody>
          <a:bodyPr/>
          <a:lstStyle>
            <a:lvl1pPr marL="54864" indent="0" eaLnBrk="1" latinLnBrk="0" hangingPunct="1">
              <a:buNone/>
              <a:defRPr kumimoji="0" lang="el-GR" sz="1800"/>
            </a:lvl1pPr>
            <a:lvl2pPr eaLnBrk="1" latinLnBrk="0" hangingPunct="1">
              <a:buNone/>
              <a:defRPr kumimoji="0" lang="el-GR" sz="1200"/>
            </a:lvl2pPr>
            <a:lvl3pPr eaLnBrk="1" latinLnBrk="0" hangingPunct="1">
              <a:buNone/>
              <a:defRPr kumimoji="0" lang="el-GR" sz="1000"/>
            </a:lvl3pPr>
            <a:lvl4pPr eaLnBrk="1" latinLnBrk="0" hangingPunct="1">
              <a:buNone/>
              <a:defRPr kumimoji="0" lang="el-GR" sz="900"/>
            </a:lvl4pPr>
            <a:lvl5pPr eaLnBrk="1" latinLnBrk="0" hangingPunct="1">
              <a:buNone/>
              <a:defRPr kumimoji="0" lang="el-GR" sz="900"/>
            </a:lvl5pPr>
            <a:extLst/>
          </a:lstStyle>
          <a:p>
            <a:pPr lvl="0" eaLnBrk="1" latinLnBrk="0" hangingPunct="1"/>
            <a:r>
              <a:rPr lang="en-US" smtClean="0"/>
              <a:t>Click to edit Master text styles</a:t>
            </a:r>
          </a:p>
        </p:txBody>
      </p:sp>
      <p:sp>
        <p:nvSpPr>
          <p:cNvPr id="4" name="Content Placeholder 3"/>
          <p:cNvSpPr>
            <a:spLocks noGrp="1"/>
          </p:cNvSpPr>
          <p:nvPr>
            <p:ph sz="half" idx="2"/>
          </p:nvPr>
        </p:nvSpPr>
        <p:spPr>
          <a:xfrm>
            <a:off x="3429000" y="1435100"/>
            <a:ext cx="5486400" cy="4572000"/>
          </a:xfrm>
        </p:spPr>
        <p:txBody>
          <a:bodyPr/>
          <a:lstStyle>
            <a:lvl1pPr eaLnBrk="1" latinLnBrk="0" hangingPunct="1">
              <a:defRPr kumimoji="0" lang="el-GR" sz="3200"/>
            </a:lvl1pPr>
            <a:lvl2pPr eaLnBrk="1" latinLnBrk="0" hangingPunct="1">
              <a:defRPr kumimoji="0" lang="el-GR" sz="2800"/>
            </a:lvl2pPr>
            <a:lvl3pPr eaLnBrk="1" latinLnBrk="0" hangingPunct="1">
              <a:defRPr kumimoji="0" lang="el-GR" sz="2400"/>
            </a:lvl3pPr>
            <a:lvl4pPr eaLnBrk="1" latinLnBrk="0" hangingPunct="1">
              <a:defRPr kumimoji="0" lang="el-GR" sz="2000"/>
            </a:lvl4pPr>
            <a:lvl5pPr eaLnBrk="1" latinLnBrk="0" hangingPunct="1">
              <a:defRPr kumimoji="0" lang="el-G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a:p>
        </p:txBody>
      </p:sp>
      <p:sp>
        <p:nvSpPr>
          <p:cNvPr id="5" name="Date Placeholder 4"/>
          <p:cNvSpPr>
            <a:spLocks noGrp="1"/>
          </p:cNvSpPr>
          <p:nvPr>
            <p:ph type="dt" sz="half" idx="10"/>
          </p:nvPr>
        </p:nvSpPr>
        <p:spPr/>
        <p:txBody>
          <a:bodyPr/>
          <a:lstStyle>
            <a:extLst/>
          </a:lstStyle>
          <a:p>
            <a:fld id="{4BECC0C8-36B8-442A-833D-B6AACE86BB77}" type="datetimeFigureOut">
              <a:rPr/>
              <a:pPr/>
              <a:t>30/6/2006</a:t>
            </a:fld>
            <a:endParaRPr kumimoji="0" lang="el-GR"/>
          </a:p>
        </p:txBody>
      </p:sp>
      <p:sp>
        <p:nvSpPr>
          <p:cNvPr id="6" name="Footer Placeholder 5"/>
          <p:cNvSpPr>
            <a:spLocks noGrp="1"/>
          </p:cNvSpPr>
          <p:nvPr>
            <p:ph type="ftr" sz="quarter" idx="11"/>
          </p:nvPr>
        </p:nvSpPr>
        <p:spPr/>
        <p:txBody>
          <a:bodyPr/>
          <a:lstStyle>
            <a:extLst/>
          </a:lstStyle>
          <a:p>
            <a:endParaRPr kumimoji="0" lang="el-GR"/>
          </a:p>
        </p:txBody>
      </p:sp>
      <p:sp>
        <p:nvSpPr>
          <p:cNvPr id="7" name="Slide Number Placeholder 6"/>
          <p:cNvSpPr>
            <a:spLocks noGrp="1"/>
          </p:cNvSpPr>
          <p:nvPr>
            <p:ph type="sldNum" sz="quarter" idx="12"/>
          </p:nvPr>
        </p:nvSpPr>
        <p:spPr/>
        <p:txBody>
          <a:bodyPr/>
          <a:lstStyle>
            <a:extLst/>
          </a:lstStyle>
          <a:p>
            <a:fld id="{1AD93096-5B34-4342-9326-69289CEAE4C2}" type="slidenum">
              <a:rPr/>
              <a:pPr/>
              <a:t>‹#›</a:t>
            </a:fld>
            <a:endParaRPr kumimoji="0" lang="el-G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bg>
      <p:bgRef idx="1001">
        <a:schemeClr val="bg2"/>
      </p:bgRef>
    </p:bg>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28" name="Group 17"/>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a:xfrm>
            <a:off x="914400" y="228600"/>
            <a:ext cx="6858000" cy="914400"/>
          </a:xfrm>
        </p:spPr>
        <p:txBody>
          <a:bodyPr anchor="b"/>
          <a:lstStyle>
            <a:lvl1pPr algn="l" eaLnBrk="1" latinLnBrk="0" hangingPunct="1">
              <a:buNone/>
              <a:defRPr kumimoji="0" lang="el-GR" sz="2100" b="0"/>
            </a:lvl1pPr>
            <a:extLst/>
          </a:lstStyle>
          <a:p>
            <a:pPr eaLnBrk="1" latinLnBrk="0" hangingPunct="1"/>
            <a:r>
              <a:rPr lang="en-US" smtClean="0"/>
              <a:t>Click to edit Master title style</a:t>
            </a:r>
            <a:endParaRPr/>
          </a:p>
        </p:txBody>
      </p:sp>
      <p:sp>
        <p:nvSpPr>
          <p:cNvPr id="3" name="Picture Placeholder 2"/>
          <p:cNvSpPr>
            <a:spLocks noGrp="1"/>
          </p:cNvSpPr>
          <p:nvPr>
            <p:ph type="pic" idx="1"/>
          </p:nvPr>
        </p:nvSpPr>
        <p:spPr>
          <a:xfrm>
            <a:off x="366712" y="1905000"/>
            <a:ext cx="8778240" cy="4960144"/>
          </a:xfrm>
        </p:spPr>
        <p:txBody>
          <a:bodyPr/>
          <a:lstStyle>
            <a:lvl1pPr eaLnBrk="1" latinLnBrk="0" hangingPunct="1">
              <a:buNone/>
              <a:defRPr kumimoji="0" lang="el-GR" sz="3200"/>
            </a:lvl1pPr>
            <a:extLst/>
          </a:lstStyle>
          <a:p>
            <a:r>
              <a:rPr kumimoji="0" lang="en-US" smtClean="0"/>
              <a:t>Click icon to add picture</a:t>
            </a:r>
            <a:endParaRPr kumimoji="0" lang="el-GR"/>
          </a:p>
        </p:txBody>
      </p:sp>
      <p:sp>
        <p:nvSpPr>
          <p:cNvPr id="4" name="Text Placeholder 3"/>
          <p:cNvSpPr>
            <a:spLocks noGrp="1"/>
          </p:cNvSpPr>
          <p:nvPr>
            <p:ph type="body" sz="half" idx="2"/>
          </p:nvPr>
        </p:nvSpPr>
        <p:spPr>
          <a:xfrm>
            <a:off x="914400" y="1150144"/>
            <a:ext cx="6858000" cy="685800"/>
          </a:xfrm>
        </p:spPr>
        <p:txBody>
          <a:bodyPr/>
          <a:lstStyle>
            <a:lvl1pPr marL="27432" indent="0" eaLnBrk="1" latinLnBrk="0" hangingPunct="1">
              <a:spcBef>
                <a:spcPts val="0"/>
              </a:spcBef>
              <a:buNone/>
              <a:defRPr kumimoji="0" lang="el-GR" sz="1400">
                <a:solidFill>
                  <a:srgbClr val="FFFFFF"/>
                </a:solidFill>
              </a:defRPr>
            </a:lvl1pPr>
            <a:lvl2pPr eaLnBrk="1" latinLnBrk="0" hangingPunct="1">
              <a:defRPr kumimoji="0" lang="el-GR" sz="1200"/>
            </a:lvl2pPr>
            <a:lvl3pPr eaLnBrk="1" latinLnBrk="0" hangingPunct="1">
              <a:defRPr kumimoji="0" lang="el-GR" sz="1000"/>
            </a:lvl3pPr>
            <a:lvl4pPr eaLnBrk="1" latinLnBrk="0" hangingPunct="1">
              <a:defRPr kumimoji="0" lang="el-GR" sz="900"/>
            </a:lvl4pPr>
            <a:lvl5pPr eaLnBrk="1" latinLnBrk="0" hangingPunct="1">
              <a:defRPr kumimoji="0" lang="el-GR" sz="900"/>
            </a:lvl5pPr>
            <a:extLst/>
          </a:lstStyle>
          <a:p>
            <a:pPr lvl="0" eaLnBrk="1" latinLnBrk="0" hangingPunct="1"/>
            <a:r>
              <a:rPr lang="en-US" smtClean="0"/>
              <a:t>Click to edit Master text styles</a:t>
            </a:r>
          </a:p>
        </p:txBody>
      </p:sp>
      <p:grpSp>
        <p:nvGrpSpPr>
          <p:cNvPr id="14" name="Group 17"/>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p:txBody>
          <a:bodyPr/>
          <a:lstStyle>
            <a:extLst/>
          </a:lstStyle>
          <a:p>
            <a:fld id="{51E20EC5-AC53-4169-941E-EDF10CD23748}" type="datetimeFigureOut">
              <a:rPr/>
              <a:pPr/>
              <a:t>30/6/2006</a:t>
            </a:fld>
            <a:endParaRPr kumimoji="0" lang="el-GR"/>
          </a:p>
        </p:txBody>
      </p:sp>
      <p:sp>
        <p:nvSpPr>
          <p:cNvPr id="6" name="Footer Placeholder 5"/>
          <p:cNvSpPr>
            <a:spLocks noGrp="1"/>
          </p:cNvSpPr>
          <p:nvPr>
            <p:ph type="ftr" sz="quarter" idx="11"/>
          </p:nvPr>
        </p:nvSpPr>
        <p:spPr/>
        <p:txBody>
          <a:bodyPr/>
          <a:lstStyle>
            <a:extLst/>
          </a:lstStyle>
          <a:p>
            <a:endParaRPr kumimoji="0" lang="el-GR"/>
          </a:p>
        </p:txBody>
      </p:sp>
      <p:sp>
        <p:nvSpPr>
          <p:cNvPr id="7" name="Slide Number Placeholder 6"/>
          <p:cNvSpPr>
            <a:spLocks noGrp="1"/>
          </p:cNvSpPr>
          <p:nvPr>
            <p:ph type="sldNum" sz="quarter" idx="12"/>
          </p:nvPr>
        </p:nvSpPr>
        <p:spPr/>
        <p:txBody>
          <a:bodyPr/>
          <a:lstStyle>
            <a:extLst/>
          </a:lstStyle>
          <a:p>
            <a:fld id="{1AD93096-5B34-4342-9326-69289CEAE4C2}" type="slidenum">
              <a:rPr/>
              <a:pPr/>
              <a:t>‹#›</a:t>
            </a:fld>
            <a:endParaRPr kumimoji="0" lang="el-G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pPr eaLnBrk="1" latinLnBrk="0" hangingPunct="1"/>
            <a:r>
              <a:rPr kumimoji="0" lang="en-US" smtClean="0"/>
              <a:t>Click to edit Master title style</a:t>
            </a:r>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lang="el-GR" sz="1100">
                <a:solidFill>
                  <a:schemeClr val="tx2"/>
                </a:solidFill>
              </a:defRPr>
            </a:lvl1pPr>
            <a:extLst/>
          </a:lstStyle>
          <a:p>
            <a:fld id="{8D3816DF-213E-421B-92D3-C068DBB023D6}" type="datetimeFigureOut">
              <a:rPr kumimoji="0" lang="el-GR">
                <a:solidFill>
                  <a:schemeClr val="tx2"/>
                </a:solidFill>
              </a:rPr>
              <a:pPr/>
              <a:t>29/10/2015</a:t>
            </a:fld>
            <a:endParaRPr kumimoji="0" lang="el-GR" sz="1100">
              <a:solidFill>
                <a:schemeClr val="tx2"/>
              </a:solidFill>
            </a:endParaRPr>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lang="el-GR" sz="1100">
                <a:solidFill>
                  <a:schemeClr val="tx2"/>
                </a:solidFill>
              </a:defRPr>
            </a:lvl1pPr>
            <a:extLst/>
          </a:lstStyle>
          <a:p>
            <a:pPr algn="r"/>
            <a:endParaRPr kumimoji="0" lang="el-GR" sz="1100">
              <a:solidFill>
                <a:schemeClr val="tx2"/>
              </a:solidFill>
            </a:endParaRPr>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lang="el-GR" sz="1200">
                <a:solidFill>
                  <a:schemeClr val="tx2"/>
                </a:solidFill>
              </a:defRPr>
            </a:lvl1pPr>
            <a:extLst/>
          </a:lstStyle>
          <a:p>
            <a:pPr algn="l"/>
            <a:fld id="{72AC53DF-4216-466D-99A7-94400E6C2A25}" type="slidenum">
              <a:rPr kumimoji="0" lang="el-GR" sz="1200">
                <a:solidFill>
                  <a:schemeClr val="tx2"/>
                </a:solidFill>
              </a:rPr>
              <a:pPr algn="l"/>
              <a:t>‹#›</a:t>
            </a:fld>
            <a:endParaRPr kumimoji="0" lang="el-GR" sz="1200">
              <a:solidFill>
                <a:schemeClr val="tx2"/>
              </a:solidFill>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rtl="0" eaLnBrk="1" latinLnBrk="0" hangingPunct="1">
        <a:spcBef>
          <a:spcPct val="0"/>
        </a:spcBef>
        <a:buNone/>
        <a:defRPr kumimoji="0" lang="el-GR" sz="4000" kern="1200" spc="-150" baseline="0">
          <a:solidFill>
            <a:schemeClr val="tx2">
              <a:satMod val="200000"/>
            </a:schemeClr>
          </a:solidFill>
          <a:effectLst>
            <a:outerShdw blurRad="50800" dist="50800" dir="2700000" algn="tl" rotWithShape="0">
              <a:srgbClr val="000000">
                <a:alpha val="43137"/>
              </a:srgbClr>
            </a:outerShdw>
          </a:effectLst>
          <a:latin typeface="+mj-lt"/>
          <a:ea typeface="+mj-ea"/>
          <a:cs typeface="+mj-cs"/>
        </a:defRPr>
      </a:lvl1pPr>
      <a:extLst/>
    </p:titleStyle>
    <p:bodyStyle>
      <a:lvl1pPr marL="411480" indent="-342900" algn="l" rtl="0" eaLnBrk="1" latinLnBrk="0" hangingPunct="1">
        <a:spcBef>
          <a:spcPts val="700"/>
        </a:spcBef>
        <a:buSzPct val="95000"/>
        <a:buFont typeface="Wingdings"/>
        <a:buChar char=""/>
        <a:defRPr kumimoji="0" lang="el-GR"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lang="el-GR"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lang="el-GR"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lang="el-GR"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lang="el-GR"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lang="el-GR"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lang="el-GR"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lang="el-GR"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lang="el-GR" sz="1600" kern="1200">
          <a:solidFill>
            <a:schemeClr val="tx1"/>
          </a:solidFill>
          <a:latin typeface="+mn-lt"/>
          <a:ea typeface="+mn-ea"/>
          <a:cs typeface="+mn-cs"/>
        </a:defRPr>
      </a:lvl9pPr>
      <a:extLst/>
    </p:bodyStyle>
    <p:otherStyle>
      <a:lvl1pPr marL="0" algn="l" rtl="0" eaLnBrk="1" latinLnBrk="0" hangingPunct="1">
        <a:defRPr kumimoji="0" lang="el-GR" kern="1200">
          <a:solidFill>
            <a:schemeClr val="tx1"/>
          </a:solidFill>
          <a:latin typeface="+mn-lt"/>
          <a:ea typeface="+mn-ea"/>
          <a:cs typeface="+mn-cs"/>
        </a:defRPr>
      </a:lvl1pPr>
      <a:lvl2pPr marL="457200" algn="l" rtl="0" eaLnBrk="1" latinLnBrk="0" hangingPunct="1">
        <a:defRPr kumimoji="0" lang="el-GR" kern="1200">
          <a:solidFill>
            <a:schemeClr val="tx1"/>
          </a:solidFill>
          <a:latin typeface="+mn-lt"/>
          <a:ea typeface="+mn-ea"/>
          <a:cs typeface="+mn-cs"/>
        </a:defRPr>
      </a:lvl2pPr>
      <a:lvl3pPr marL="914400" algn="l" rtl="0" eaLnBrk="1" latinLnBrk="0" hangingPunct="1">
        <a:defRPr kumimoji="0" lang="el-GR" kern="1200">
          <a:solidFill>
            <a:schemeClr val="tx1"/>
          </a:solidFill>
          <a:latin typeface="+mn-lt"/>
          <a:ea typeface="+mn-ea"/>
          <a:cs typeface="+mn-cs"/>
        </a:defRPr>
      </a:lvl3pPr>
      <a:lvl4pPr marL="1371600" algn="l" rtl="0" eaLnBrk="1" latinLnBrk="0" hangingPunct="1">
        <a:defRPr kumimoji="0" lang="el-GR" kern="1200">
          <a:solidFill>
            <a:schemeClr val="tx1"/>
          </a:solidFill>
          <a:latin typeface="+mn-lt"/>
          <a:ea typeface="+mn-ea"/>
          <a:cs typeface="+mn-cs"/>
        </a:defRPr>
      </a:lvl4pPr>
      <a:lvl5pPr marL="1828800" algn="l" rtl="0" eaLnBrk="1" latinLnBrk="0" hangingPunct="1">
        <a:defRPr kumimoji="0" lang="el-GR" kern="1200">
          <a:solidFill>
            <a:schemeClr val="tx1"/>
          </a:solidFill>
          <a:latin typeface="+mn-lt"/>
          <a:ea typeface="+mn-ea"/>
          <a:cs typeface="+mn-cs"/>
        </a:defRPr>
      </a:lvl5pPr>
      <a:lvl6pPr marL="2286000" algn="l" rtl="0" eaLnBrk="1" latinLnBrk="0" hangingPunct="1">
        <a:defRPr kumimoji="0" lang="el-GR" kern="1200">
          <a:solidFill>
            <a:schemeClr val="tx1"/>
          </a:solidFill>
          <a:latin typeface="+mn-lt"/>
          <a:ea typeface="+mn-ea"/>
          <a:cs typeface="+mn-cs"/>
        </a:defRPr>
      </a:lvl6pPr>
      <a:lvl7pPr marL="2743200" algn="l" rtl="0" eaLnBrk="1" latinLnBrk="0" hangingPunct="1">
        <a:defRPr kumimoji="0" lang="el-GR" kern="1200">
          <a:solidFill>
            <a:schemeClr val="tx1"/>
          </a:solidFill>
          <a:latin typeface="+mn-lt"/>
          <a:ea typeface="+mn-ea"/>
          <a:cs typeface="+mn-cs"/>
        </a:defRPr>
      </a:lvl7pPr>
      <a:lvl8pPr marL="3200400" algn="l" rtl="0" eaLnBrk="1" latinLnBrk="0" hangingPunct="1">
        <a:defRPr kumimoji="0" lang="el-GR" kern="1200">
          <a:solidFill>
            <a:schemeClr val="tx1"/>
          </a:solidFill>
          <a:latin typeface="+mn-lt"/>
          <a:ea typeface="+mn-ea"/>
          <a:cs typeface="+mn-cs"/>
        </a:defRPr>
      </a:lvl8pPr>
      <a:lvl9pPr marL="3657600" algn="l" rtl="0" eaLnBrk="1" latinLnBrk="0" hangingPunct="1">
        <a:defRPr kumimoji="0" lang="el-GR"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el.wikipedia.org/wiki/%CE%91%CF%80%CF%8C%CF%83%CF%84%CE%BF%CE%BB%CE%BF%CF%82_%CE%A0%CE%B1%CF%8D%CE%BB%CE%BF%CF%82" TargetMode="External"/><Relationship Id="rId2" Type="http://schemas.openxmlformats.org/officeDocument/2006/relationships/hyperlink" Target="http://www.sansimera.gr/biographies/856" TargetMode="Externa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p:nvPr>
        </p:nvSpPr>
        <p:spPr/>
        <p:txBody>
          <a:bodyPr/>
          <a:lstStyle>
            <a:extLst/>
          </a:lstStyle>
          <a:p>
            <a:r>
              <a:rPr lang="el-GR" dirty="0" smtClean="0">
                <a:solidFill>
                  <a:schemeClr val="accent5">
                    <a:lumMod val="40000"/>
                    <a:lumOff val="60000"/>
                  </a:schemeClr>
                </a:solidFill>
              </a:rPr>
              <a:t>ΒΙΟΓΡΑΦΙΕΣ-ΑΠΟΣΤΟΛΟΣ ΠΑΥΛΟΣ</a:t>
            </a:r>
            <a:endParaRPr lang="el-GR" dirty="0">
              <a:solidFill>
                <a:schemeClr val="accent5">
                  <a:lumMod val="40000"/>
                  <a:lumOff val="60000"/>
                </a:schemeClr>
              </a:solidFill>
            </a:endParaRPr>
          </a:p>
        </p:txBody>
      </p:sp>
      <p:sp>
        <p:nvSpPr>
          <p:cNvPr id="5" name="Rectangle 4"/>
          <p:cNvSpPr>
            <a:spLocks noGrp="1"/>
          </p:cNvSpPr>
          <p:nvPr>
            <p:ph type="body" idx="1"/>
          </p:nvPr>
        </p:nvSpPr>
        <p:spPr/>
        <p:txBody>
          <a:bodyPr>
            <a:normAutofit/>
          </a:bodyPr>
          <a:lstStyle>
            <a:extLst/>
          </a:lstStyle>
          <a:p>
            <a:endParaRPr lang="el-GR" sz="2400" dirty="0" smtClean="0"/>
          </a:p>
          <a:p>
            <a:r>
              <a:rPr lang="el-GR" sz="2400" b="1" dirty="0" smtClean="0">
                <a:solidFill>
                  <a:schemeClr val="accent3">
                    <a:lumMod val="60000"/>
                    <a:lumOff val="40000"/>
                  </a:schemeClr>
                </a:solidFill>
              </a:rPr>
              <a:t>ΗΛΙΣ ΣΟΦΙΑΝΟΥ</a:t>
            </a:r>
          </a:p>
        </p:txBody>
      </p:sp>
      <p:sp>
        <p:nvSpPr>
          <p:cNvPr id="6" name="TextBox 5"/>
          <p:cNvSpPr txBox="1"/>
          <p:nvPr/>
        </p:nvSpPr>
        <p:spPr>
          <a:xfrm>
            <a:off x="251520" y="476672"/>
            <a:ext cx="8640960" cy="707886"/>
          </a:xfrm>
          <a:prstGeom prst="rect">
            <a:avLst/>
          </a:prstGeom>
          <a:noFill/>
        </p:spPr>
        <p:txBody>
          <a:bodyPr wrap="square" rtlCol="0">
            <a:spAutoFit/>
          </a:bodyPr>
          <a:lstStyle/>
          <a:p>
            <a:pPr algn="ctr"/>
            <a:r>
              <a:rPr lang="el-GR" sz="2000" dirty="0" smtClean="0">
                <a:solidFill>
                  <a:schemeClr val="accent3">
                    <a:lumMod val="40000"/>
                    <a:lumOff val="60000"/>
                  </a:schemeClr>
                </a:solidFill>
              </a:rPr>
              <a:t>Π.Π.ΓΥΜΑΣΙΟ ΕΥΑΓΓΕΛΙΚΗΣ ΣΧΟΛΗΣ ΣΜΥΡΝΗΣ</a:t>
            </a:r>
          </a:p>
          <a:p>
            <a:pPr algn="ctr"/>
            <a:r>
              <a:rPr lang="el-GR" sz="2000" dirty="0" smtClean="0">
                <a:solidFill>
                  <a:schemeClr val="accent3">
                    <a:lumMod val="40000"/>
                    <a:lumOff val="60000"/>
                  </a:schemeClr>
                </a:solidFill>
              </a:rPr>
              <a:t>ΘΡΗΣΚΕΥΤΙΚΑ Γ’ ΓΥΜΝΑΣΙΟΥ</a:t>
            </a:r>
            <a:endParaRPr lang="el-GR" sz="2000" dirty="0">
              <a:solidFill>
                <a:schemeClr val="accent3">
                  <a:lumMod val="40000"/>
                  <a:lumOff val="60000"/>
                </a:schemeClr>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Effect transition="in" filter="strips(downLeft)">
                                      <p:cBhvr>
                                        <p:cTn id="13"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p:cNvSpPr>
          <p:nvPr>
            <p:ph sz="half" idx="1"/>
          </p:nvPr>
        </p:nvSpPr>
        <p:spPr>
          <a:xfrm>
            <a:off x="467544" y="2276872"/>
            <a:ext cx="4038600" cy="4853136"/>
          </a:xfrm>
        </p:spPr>
        <p:txBody>
          <a:bodyPr>
            <a:normAutofit/>
          </a:bodyPr>
          <a:lstStyle>
            <a:extLst/>
          </a:lstStyle>
          <a:p>
            <a:r>
              <a:rPr lang="el-GR" sz="1800" dirty="0" smtClean="0"/>
              <a:t>Από εκεί με τον Βαρνάβα πήγε στην Αντιόχεια της Συρίας για να κηρύξει. Εκεί, οι οπαδοί του Χριστού πήραν για πρώτη φορά το όνομα Χριστιανοί. Στην Αντιόχεια, ο Σαούλ κατάστρωσε τα σχέδιά του για τη διάδοση και εξάπλωση του χριστιανισμού. Για τον σκοπό αυτό διάλεξε τις μεγάλες πόλεις της εποχής και έκανε τέσσερις περιοδείες.</a:t>
            </a:r>
            <a:br>
              <a:rPr lang="el-GR" sz="1800" dirty="0" smtClean="0"/>
            </a:br>
            <a:endParaRPr lang="el-GR" sz="1800" dirty="0"/>
          </a:p>
        </p:txBody>
      </p:sp>
      <p:sp>
        <p:nvSpPr>
          <p:cNvPr id="7" name="Rectangle 6"/>
          <p:cNvSpPr/>
          <p:nvPr/>
        </p:nvSpPr>
        <p:spPr>
          <a:xfrm>
            <a:off x="5039544" y="5229200"/>
            <a:ext cx="4104456" cy="830997"/>
          </a:xfrm>
          <a:prstGeom prst="rect">
            <a:avLst/>
          </a:prstGeom>
        </p:spPr>
        <p:txBody>
          <a:bodyPr wrap="square">
            <a:spAutoFit/>
          </a:bodyPr>
          <a:lstStyle/>
          <a:p>
            <a:r>
              <a:rPr lang="el-GR" sz="1600" i="1" dirty="0" smtClean="0"/>
              <a:t>"Άγιος Παύλος", Δομήνικος Θεοτοκόπουλος, 1608-1614,Museo del Greco, Τολέδο</a:t>
            </a:r>
          </a:p>
        </p:txBody>
      </p:sp>
      <p:pic>
        <p:nvPicPr>
          <p:cNvPr id="9" name="Picture 8" descr="200px-StPaul_ElGreco.jpg"/>
          <p:cNvPicPr>
            <a:picLocks noChangeAspect="1"/>
          </p:cNvPicPr>
          <p:nvPr/>
        </p:nvPicPr>
        <p:blipFill>
          <a:blip r:embed="rId3" cstate="print"/>
          <a:stretch>
            <a:fillRect/>
          </a:stretch>
        </p:blipFill>
        <p:spPr>
          <a:xfrm>
            <a:off x="4932040" y="548680"/>
            <a:ext cx="3600400" cy="4536504"/>
          </a:xfrm>
          <a:prstGeom prst="rect">
            <a:avLst/>
          </a:prstGeom>
        </p:spPr>
      </p:pic>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692696"/>
            <a:ext cx="5400600" cy="707886"/>
          </a:xfrm>
          <a:prstGeom prst="rect">
            <a:avLst/>
          </a:prstGeom>
          <a:noFill/>
        </p:spPr>
        <p:txBody>
          <a:bodyPr wrap="square" rtlCol="0">
            <a:spAutoFit/>
          </a:bodyPr>
          <a:lstStyle/>
          <a:p>
            <a:r>
              <a:rPr lang="el-GR" sz="4000" dirty="0" smtClean="0">
                <a:solidFill>
                  <a:schemeClr val="accent5"/>
                </a:solidFill>
              </a:rPr>
              <a:t>ΠΗΓΕΣ:</a:t>
            </a:r>
            <a:endParaRPr lang="el-GR" sz="4000" dirty="0">
              <a:solidFill>
                <a:schemeClr val="accent5"/>
              </a:solidFill>
            </a:endParaRPr>
          </a:p>
        </p:txBody>
      </p:sp>
      <p:sp>
        <p:nvSpPr>
          <p:cNvPr id="3" name="TextBox 2"/>
          <p:cNvSpPr txBox="1"/>
          <p:nvPr/>
        </p:nvSpPr>
        <p:spPr>
          <a:xfrm>
            <a:off x="683568" y="1844824"/>
            <a:ext cx="3528392" cy="3447098"/>
          </a:xfrm>
          <a:prstGeom prst="rect">
            <a:avLst/>
          </a:prstGeom>
          <a:noFill/>
        </p:spPr>
        <p:txBody>
          <a:bodyPr wrap="square" rtlCol="0">
            <a:spAutoFit/>
          </a:bodyPr>
          <a:lstStyle/>
          <a:p>
            <a:pPr>
              <a:buFont typeface="Wingdings" pitchFamily="2" charset="2"/>
              <a:buChar char="v"/>
            </a:pPr>
            <a:r>
              <a:rPr lang="en-US" sz="2000" dirty="0" smtClean="0">
                <a:hlinkClick r:id="rId2"/>
              </a:rPr>
              <a:t>http://www.sansimera.gr/biographies/856</a:t>
            </a:r>
            <a:endParaRPr lang="el-GR" sz="2000" dirty="0" smtClean="0"/>
          </a:p>
          <a:p>
            <a:pPr>
              <a:buFont typeface="Wingdings" pitchFamily="2" charset="2"/>
              <a:buChar char="v"/>
            </a:pPr>
            <a:endParaRPr lang="el-GR" sz="2000" dirty="0" smtClean="0"/>
          </a:p>
          <a:p>
            <a:endParaRPr lang="el-GR" sz="2000" dirty="0" smtClean="0">
              <a:hlinkClick r:id="rId3"/>
            </a:endParaRPr>
          </a:p>
          <a:p>
            <a:pPr>
              <a:buFont typeface="Wingdings" pitchFamily="2" charset="2"/>
              <a:buChar char="v"/>
            </a:pPr>
            <a:r>
              <a:rPr lang="en-US" sz="2000" dirty="0" smtClean="0">
                <a:hlinkClick r:id="rId3"/>
              </a:rPr>
              <a:t>https://el.wikipedia.org/wiki/%CE%91%CF%80%CF%8C%CF%83%CF%84%CE%BF%CE%BB%CE%BF%CF%82_%CE%A0%CE%B1%CF%8D%CE%BB%CE%BF%CF%82</a:t>
            </a:r>
            <a:endParaRPr lang="el-GR" sz="2000" dirty="0" smtClean="0"/>
          </a:p>
          <a:p>
            <a:endParaRPr lang="el-GR" dirty="0"/>
          </a:p>
        </p:txBody>
      </p:sp>
      <p:pic>
        <p:nvPicPr>
          <p:cNvPr id="4" name="Picture 3" descr="bedsgardencarer-thank-you-for-watching.jpg"/>
          <p:cNvPicPr>
            <a:picLocks noChangeAspect="1"/>
          </p:cNvPicPr>
          <p:nvPr/>
        </p:nvPicPr>
        <p:blipFill>
          <a:blip r:embed="rId4" cstate="print"/>
          <a:stretch>
            <a:fillRect/>
          </a:stretch>
        </p:blipFill>
        <p:spPr>
          <a:xfrm rot="1722876">
            <a:off x="4814417" y="2144380"/>
            <a:ext cx="3543091" cy="3115044"/>
          </a:xfrm>
          <a:prstGeom prst="rect">
            <a:avLst/>
          </a:prstGeom>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1000" fill="hold"/>
                                        <p:tgtEl>
                                          <p:spTgt spid="2"/>
                                        </p:tgtEl>
                                        <p:attrNameLst>
                                          <p:attrName>ppt_w</p:attrName>
                                        </p:attrNameLst>
                                      </p:cBhvr>
                                      <p:tavLst>
                                        <p:tav tm="0">
                                          <p:val>
                                            <p:strVal val="#ppt_w+.3"/>
                                          </p:val>
                                        </p:tav>
                                        <p:tav tm="100000">
                                          <p:val>
                                            <p:strVal val="#ppt_w"/>
                                          </p:val>
                                        </p:tav>
                                      </p:tavLst>
                                    </p:anim>
                                    <p:anim calcmode="lin" valueType="num">
                                      <p:cBhvr>
                                        <p:cTn id="15" dur="1000" fill="hold"/>
                                        <p:tgtEl>
                                          <p:spTgt spid="2"/>
                                        </p:tgtEl>
                                        <p:attrNameLst>
                                          <p:attrName>ppt_h</p:attrName>
                                        </p:attrNameLst>
                                      </p:cBhvr>
                                      <p:tavLst>
                                        <p:tav tm="0">
                                          <p:val>
                                            <p:strVal val="#ppt_h"/>
                                          </p:val>
                                        </p:tav>
                                        <p:tav tm="100000">
                                          <p:val>
                                            <p:strVal val="#ppt_h"/>
                                          </p:val>
                                        </p:tav>
                                      </p:tavLst>
                                    </p:anim>
                                    <p:animEffect transition="in" filter="fade">
                                      <p:cBhvr>
                                        <p:cTn id="16" dur="10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slide(fromBottom)">
                                      <p:cBhvr>
                                        <p:cTn id="2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extLst/>
          </a:lstStyle>
          <a:p>
            <a:r>
              <a:rPr lang="el-GR" dirty="0" smtClean="0">
                <a:solidFill>
                  <a:schemeClr val="accent1"/>
                </a:solidFill>
              </a:rPr>
              <a:t>Παύλος ο Απόστολος των εθνών</a:t>
            </a:r>
            <a:endParaRPr lang="el-GR" dirty="0">
              <a:solidFill>
                <a:schemeClr val="accent1"/>
              </a:solidFill>
            </a:endParaRPr>
          </a:p>
        </p:txBody>
      </p:sp>
      <p:sp>
        <p:nvSpPr>
          <p:cNvPr id="3" name="Rectangle 2"/>
          <p:cNvSpPr>
            <a:spLocks noGrp="1"/>
          </p:cNvSpPr>
          <p:nvPr>
            <p:ph sz="half" idx="1"/>
          </p:nvPr>
        </p:nvSpPr>
        <p:spPr>
          <a:xfrm>
            <a:off x="467544" y="1844824"/>
            <a:ext cx="4038600" cy="4525963"/>
          </a:xfrm>
        </p:spPr>
        <p:txBody>
          <a:bodyPr>
            <a:normAutofit fontScale="92500"/>
          </a:bodyPr>
          <a:lstStyle>
            <a:extLst/>
          </a:lstStyle>
          <a:p>
            <a:pPr>
              <a:lnSpc>
                <a:spcPct val="114000"/>
              </a:lnSpc>
            </a:pPr>
            <a:r>
              <a:rPr lang="el-GR" sz="2400" dirty="0" smtClean="0"/>
              <a:t>Κορυφαία φυσιογνωμία του Χριστιανισμού. Ασπάστηκε τον Χριστιανισμό μετά το θάνατο και την ανάσταση του Ιησού και αναδείχθηκε σε έναν από τους ηγέτες του, με καθοριστικό ρόλο στην εξάπλωσή του πέραν των ορίων του ιουδαϊσμού, ώστε να καταστεί οικουμενική θρησκεία.</a:t>
            </a:r>
            <a:br>
              <a:rPr lang="el-GR" sz="2400" dirty="0" smtClean="0"/>
            </a:br>
            <a:endParaRPr lang="el-GR" sz="2400" dirty="0"/>
          </a:p>
          <a:p>
            <a:endParaRPr lang="el-GR" dirty="0"/>
          </a:p>
        </p:txBody>
      </p:sp>
      <p:graphicFrame>
        <p:nvGraphicFramePr>
          <p:cNvPr id="5" name="Content Placeholder 4"/>
          <p:cNvGraphicFramePr>
            <a:graphicFrameLocks noGrp="1"/>
          </p:cNvGraphicFramePr>
          <p:nvPr>
            <p:ph sz="half" idx="2"/>
          </p:nvPr>
        </p:nvGraphicFramePr>
        <p:xfrm>
          <a:off x="4724400" y="1676400"/>
          <a:ext cx="441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 name="Rectangle 3"/>
          <p:cNvSpPr/>
          <p:nvPr/>
        </p:nvSpPr>
        <p:spPr>
          <a:xfrm>
            <a:off x="755576" y="5373216"/>
            <a:ext cx="6377900" cy="523220"/>
          </a:xfrm>
          <a:prstGeom prst="rect">
            <a:avLst/>
          </a:prstGeom>
        </p:spPr>
        <p:txBody>
          <a:bodyPr wrap="none">
            <a:spAutoFit/>
          </a:bodyPr>
          <a:lstStyle/>
          <a:p>
            <a:r>
              <a:rPr lang="el-GR" sz="2800" dirty="0" smtClean="0"/>
              <a:t>Ο Παύλος ως διώκτης του Χριστιανισμού</a:t>
            </a:r>
          </a:p>
        </p:txBody>
      </p:sp>
      <p:sp>
        <p:nvSpPr>
          <p:cNvPr id="5" name="Oval Callout 4"/>
          <p:cNvSpPr/>
          <p:nvPr/>
        </p:nvSpPr>
        <p:spPr>
          <a:xfrm>
            <a:off x="899592" y="476672"/>
            <a:ext cx="3744416" cy="2160240"/>
          </a:xfrm>
          <a:prstGeom prst="wedgeEllipseCallout">
            <a:avLst>
              <a:gd name="adj1" fmla="val -34306"/>
              <a:gd name="adj2" fmla="val 6502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Rectangle 5"/>
          <p:cNvSpPr/>
          <p:nvPr/>
        </p:nvSpPr>
        <p:spPr>
          <a:xfrm>
            <a:off x="2123728" y="1412776"/>
            <a:ext cx="1440160" cy="369332"/>
          </a:xfrm>
          <a:prstGeom prst="rect">
            <a:avLst/>
          </a:prstGeom>
        </p:spPr>
        <p:txBody>
          <a:bodyPr wrap="square">
            <a:spAutoFit/>
          </a:bodyPr>
          <a:lstStyle/>
          <a:p>
            <a:r>
              <a:rPr lang="el-GR" b="1" i="1" dirty="0" smtClean="0">
                <a:solidFill>
                  <a:schemeClr val="accent2">
                    <a:lumMod val="50000"/>
                  </a:schemeClr>
                </a:solidFill>
              </a:rPr>
              <a:t>Β' Κορ. 5:16</a:t>
            </a:r>
            <a:endParaRPr lang="el-GR" dirty="0">
              <a:solidFill>
                <a:schemeClr val="accent2">
                  <a:lumMod val="50000"/>
                </a:schemeClr>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4)">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ssolv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half" idx="1"/>
          </p:nvPr>
        </p:nvSpPr>
        <p:spPr>
          <a:xfrm>
            <a:off x="395536" y="1484784"/>
            <a:ext cx="4038600" cy="4525963"/>
          </a:xfrm>
        </p:spPr>
        <p:txBody>
          <a:bodyPr/>
          <a:lstStyle>
            <a:extLst/>
          </a:lstStyle>
          <a:p>
            <a:pPr>
              <a:lnSpc>
                <a:spcPct val="114000"/>
              </a:lnSpc>
            </a:pPr>
            <a:r>
              <a:rPr lang="el-GR" sz="2400" dirty="0" smtClean="0"/>
              <a:t>Εκτός από την Καινή Διαθήκη, δεν υπάρχουν άλλες αξιόπιστες πηγές για τον βίο του Παύλου. Ούτε οι επιστολές, ούτε οι </a:t>
            </a:r>
            <a:r>
              <a:rPr lang="el-GR" sz="2400" i="1" dirty="0" smtClean="0"/>
              <a:t>Πράξεις</a:t>
            </a:r>
            <a:r>
              <a:rPr lang="el-GR" sz="2400" dirty="0" smtClean="0"/>
              <a:t> μας βεβαιώνουν ότι ο Παύλος είχε συναντήσει τον Ιησού κατά τη διάρκεια της δημόσιας δράσης του. Πιο συγκεκριμένα:</a:t>
            </a:r>
          </a:p>
          <a:p>
            <a:pPr>
              <a:lnSpc>
                <a:spcPct val="114000"/>
              </a:lnSpc>
            </a:pPr>
            <a:endParaRPr lang="el-GR" sz="2400" dirty="0"/>
          </a:p>
        </p:txBody>
      </p:sp>
      <p:pic>
        <p:nvPicPr>
          <p:cNvPr id="10" name="Picture 9" descr="230px-Saint_Paul_in_Holy_Stavronikita_Monastery.jpg"/>
          <p:cNvPicPr>
            <a:picLocks noChangeAspect="1"/>
          </p:cNvPicPr>
          <p:nvPr/>
        </p:nvPicPr>
        <p:blipFill>
          <a:blip r:embed="rId3" cstate="print"/>
          <a:stretch>
            <a:fillRect/>
          </a:stretch>
        </p:blipFill>
        <p:spPr>
          <a:xfrm>
            <a:off x="4860032" y="1052736"/>
            <a:ext cx="3312368" cy="3960440"/>
          </a:xfrm>
          <a:prstGeom prst="rect">
            <a:avLst/>
          </a:prstGeom>
        </p:spPr>
      </p:pic>
      <p:sp>
        <p:nvSpPr>
          <p:cNvPr id="13" name="TextBox 12"/>
          <p:cNvSpPr txBox="1"/>
          <p:nvPr/>
        </p:nvSpPr>
        <p:spPr>
          <a:xfrm>
            <a:off x="4932040" y="5229200"/>
            <a:ext cx="2952328" cy="584775"/>
          </a:xfrm>
          <a:prstGeom prst="rect">
            <a:avLst/>
          </a:prstGeom>
          <a:noFill/>
        </p:spPr>
        <p:txBody>
          <a:bodyPr wrap="square" rtlCol="0">
            <a:spAutoFit/>
          </a:bodyPr>
          <a:lstStyle/>
          <a:p>
            <a:r>
              <a:rPr lang="el-GR" sz="1600" i="1" dirty="0" smtClean="0"/>
              <a:t>Ο Απόστολος Παύλος, Ιερά Μονή Σταυρονικήτα Αγίου Όρους. </a:t>
            </a:r>
            <a:endParaRPr lang="el-GR" sz="1600" i="1" dirty="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half" idx="1"/>
          </p:nvPr>
        </p:nvSpPr>
        <p:spPr>
          <a:xfrm>
            <a:off x="323528" y="1196752"/>
            <a:ext cx="4320480" cy="5400600"/>
          </a:xfrm>
        </p:spPr>
        <p:txBody>
          <a:bodyPr>
            <a:noAutofit/>
          </a:bodyPr>
          <a:lstStyle>
            <a:extLst/>
          </a:lstStyle>
          <a:p>
            <a:pPr>
              <a:buClr>
                <a:schemeClr val="accent4">
                  <a:lumMod val="60000"/>
                  <a:lumOff val="40000"/>
                </a:schemeClr>
              </a:buClr>
              <a:buFont typeface="Arial" pitchFamily="34" charset="0"/>
              <a:buChar char="•"/>
            </a:pPr>
            <a:r>
              <a:rPr lang="el-GR" sz="2400" dirty="0" smtClean="0"/>
              <a:t>  Έλαβε μέρος στον        λιθοβολισμό του Στέφανου</a:t>
            </a:r>
          </a:p>
          <a:p>
            <a:pPr>
              <a:buClr>
                <a:schemeClr val="accent4">
                  <a:lumMod val="60000"/>
                  <a:lumOff val="40000"/>
                </a:schemeClr>
              </a:buClr>
              <a:buFont typeface="Arial" pitchFamily="34" charset="0"/>
              <a:buChar char="•"/>
            </a:pPr>
            <a:endParaRPr lang="el-GR" sz="2400" dirty="0" smtClean="0"/>
          </a:p>
          <a:p>
            <a:pPr marL="457200" indent="-457200">
              <a:buClr>
                <a:schemeClr val="accent4">
                  <a:lumMod val="60000"/>
                  <a:lumOff val="40000"/>
                </a:schemeClr>
              </a:buClr>
              <a:buFont typeface="Arial" pitchFamily="34" charset="0"/>
              <a:buChar char="•"/>
            </a:pPr>
            <a:r>
              <a:rPr lang="el-GR" sz="2400" dirty="0" smtClean="0"/>
              <a:t>Όταν έμαθε ότι στη Δαμασκό υπήρχαν πολλοί χριστιανοί, πήγε στους αρχιερείς και πήρε την άδεια και συνοδούς να πάει να τους συλλάβει και να τους φέρει δεμένους στα Ιεροσόλυμα.</a:t>
            </a:r>
            <a:br>
              <a:rPr lang="el-GR" sz="2400" dirty="0" smtClean="0"/>
            </a:br>
            <a:endParaRPr lang="el-GR" sz="2400" dirty="0"/>
          </a:p>
        </p:txBody>
      </p:sp>
      <p:sp>
        <p:nvSpPr>
          <p:cNvPr id="13" name="TextBox 12"/>
          <p:cNvSpPr txBox="1"/>
          <p:nvPr/>
        </p:nvSpPr>
        <p:spPr>
          <a:xfrm>
            <a:off x="4860032" y="5805264"/>
            <a:ext cx="3779912" cy="830997"/>
          </a:xfrm>
          <a:prstGeom prst="rect">
            <a:avLst/>
          </a:prstGeom>
          <a:noFill/>
        </p:spPr>
        <p:txBody>
          <a:bodyPr wrap="square" rtlCol="0">
            <a:spAutoFit/>
          </a:bodyPr>
          <a:lstStyle/>
          <a:p>
            <a:r>
              <a:rPr lang="el-GR" sz="1600" i="1" dirty="0" smtClean="0"/>
              <a:t>Αναπαράσταση του λιθοβολισμού του Πρωτομάρτυρα Στεφάνου, τον οποίο φέρεται να παρακολούθησε ο Παύλος.</a:t>
            </a:r>
          </a:p>
        </p:txBody>
      </p:sp>
      <p:pic>
        <p:nvPicPr>
          <p:cNvPr id="14" name="Picture 13" descr="200px-The_Death_of_Stephen_by_Gustave_Doré.jpg"/>
          <p:cNvPicPr>
            <a:picLocks noChangeAspect="1"/>
          </p:cNvPicPr>
          <p:nvPr/>
        </p:nvPicPr>
        <p:blipFill>
          <a:blip r:embed="rId3" cstate="print"/>
          <a:stretch>
            <a:fillRect/>
          </a:stretch>
        </p:blipFill>
        <p:spPr>
          <a:xfrm>
            <a:off x="4860032" y="692696"/>
            <a:ext cx="3744416" cy="5040560"/>
          </a:xfrm>
          <a:prstGeom prst="rect">
            <a:avLst/>
          </a:prstGeom>
        </p:spPr>
      </p:pic>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4" name="Rectangle 3"/>
          <p:cNvSpPr/>
          <p:nvPr/>
        </p:nvSpPr>
        <p:spPr>
          <a:xfrm>
            <a:off x="611560" y="5085184"/>
            <a:ext cx="7704856" cy="523220"/>
          </a:xfrm>
          <a:prstGeom prst="rect">
            <a:avLst/>
          </a:prstGeom>
        </p:spPr>
        <p:txBody>
          <a:bodyPr wrap="square">
            <a:spAutoFit/>
          </a:bodyPr>
          <a:lstStyle/>
          <a:p>
            <a:r>
              <a:rPr lang="el-GR" sz="2800" dirty="0" smtClean="0"/>
              <a:t>Τι τον έκανε να μεταστραφεί στον χριστιανισμό;</a:t>
            </a:r>
            <a:endParaRPr lang="el-GR" sz="2800" dirty="0"/>
          </a:p>
        </p:txBody>
      </p:sp>
      <p:sp>
        <p:nvSpPr>
          <p:cNvPr id="7" name="Oval Callout 6"/>
          <p:cNvSpPr/>
          <p:nvPr/>
        </p:nvSpPr>
        <p:spPr>
          <a:xfrm>
            <a:off x="755576" y="908720"/>
            <a:ext cx="3888432" cy="2592288"/>
          </a:xfrm>
          <a:prstGeom prst="wedgeEllipseCallout">
            <a:avLst>
              <a:gd name="adj1" fmla="val -36293"/>
              <a:gd name="adj2" fmla="val 6529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TextBox 7"/>
          <p:cNvSpPr txBox="1"/>
          <p:nvPr/>
        </p:nvSpPr>
        <p:spPr>
          <a:xfrm>
            <a:off x="1259632" y="1628800"/>
            <a:ext cx="2880320" cy="1200329"/>
          </a:xfrm>
          <a:prstGeom prst="rect">
            <a:avLst/>
          </a:prstGeom>
          <a:noFill/>
        </p:spPr>
        <p:txBody>
          <a:bodyPr wrap="square" rtlCol="0">
            <a:spAutoFit/>
          </a:bodyPr>
          <a:lstStyle/>
          <a:p>
            <a:r>
              <a:rPr lang="el-GR" i="1" dirty="0" smtClean="0">
                <a:solidFill>
                  <a:schemeClr val="accent6">
                    <a:lumMod val="50000"/>
                  </a:schemeClr>
                </a:solidFill>
              </a:rPr>
              <a:t> (Γαλάτ. 1:13 εξ., Α' Κορ. 11:1,15:8, Φιλιππ. 3:12, Έφεσ. 3:3) &amp;Πράξεις (9:1-29, 22:3-21, 26:9-21).</a:t>
            </a:r>
            <a:endParaRPr lang="el-GR" i="1" dirty="0">
              <a:solidFill>
                <a:schemeClr val="accent6">
                  <a:lumMod val="50000"/>
                </a:schemeClr>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to="" calcmode="lin" valueType="num">
                                      <p:cBhvr>
                                        <p:cTn id="7" dur="1" fill="hold"/>
                                        <p:tgtEl>
                                          <p:spTgt spid="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amond(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slide(fromBottom)">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half" idx="1"/>
          </p:nvPr>
        </p:nvSpPr>
        <p:spPr>
          <a:xfrm>
            <a:off x="467544" y="1556792"/>
            <a:ext cx="4038600" cy="4709120"/>
          </a:xfrm>
        </p:spPr>
        <p:txBody>
          <a:bodyPr>
            <a:normAutofit fontScale="85000" lnSpcReduction="10000"/>
          </a:bodyPr>
          <a:lstStyle>
            <a:extLst/>
          </a:lstStyle>
          <a:p>
            <a:r>
              <a:rPr lang="el-GR" dirty="0" smtClean="0"/>
              <a:t>Ένα μεσημέρι, καθώς έτρεχε με το άλογό του προς τη Δαμασκό, μία τρομερή λάμψη τον χτύπησε στο πρόσωπο και τον έριξε στο έδαφος. Μια φωνή ακούστηκε να του λέει:</a:t>
            </a:r>
            <a:br>
              <a:rPr lang="el-GR" dirty="0" smtClean="0"/>
            </a:br>
            <a:r>
              <a:rPr lang="el-GR" dirty="0" smtClean="0"/>
              <a:t>– «Σαούλ, Σαούλ γιατί με καταδιώκεις;» </a:t>
            </a:r>
            <a:br>
              <a:rPr lang="el-GR" dirty="0" smtClean="0"/>
            </a:br>
            <a:r>
              <a:rPr lang="el-GR" dirty="0" smtClean="0"/>
              <a:t>Κατατρομαγμένος ο Σαούλ απάντησε: «Ποιος είσαι, Κύριε;»</a:t>
            </a:r>
            <a:br>
              <a:rPr lang="el-GR" dirty="0" smtClean="0"/>
            </a:br>
            <a:r>
              <a:rPr lang="el-GR" dirty="0" smtClean="0"/>
              <a:t>– «Εγώ είμαι ο Ιησούς, που συ καταδιώκεις. Είναι σκληρό για σένα να λακτίζεις πάνω στα καρφιά», απάντησε η φωνή.</a:t>
            </a:r>
            <a:br>
              <a:rPr lang="el-GR" dirty="0" smtClean="0"/>
            </a:br>
            <a:r>
              <a:rPr lang="el-GR" dirty="0" smtClean="0"/>
              <a:t>Τότε ο Σαούλ είδε ολοζώντανο τον Ιησού να του λέει:</a:t>
            </a:r>
            <a:br>
              <a:rPr lang="el-GR" dirty="0" smtClean="0"/>
            </a:br>
            <a:r>
              <a:rPr lang="el-GR" dirty="0" smtClean="0"/>
              <a:t>– «Σήκω επάνω Σαούλ και πήγαινε στη Δαμασκό. Εκεί θα μάθεις τι πρέπει να κάμεις».</a:t>
            </a:r>
            <a:br>
              <a:rPr lang="el-GR" dirty="0" smtClean="0"/>
            </a:br>
            <a:r>
              <a:rPr lang="el-GR" dirty="0" smtClean="0"/>
              <a:t/>
            </a:r>
            <a:br>
              <a:rPr lang="el-GR" dirty="0" smtClean="0"/>
            </a:br>
            <a:endParaRPr lang="el-GR" dirty="0"/>
          </a:p>
        </p:txBody>
      </p:sp>
      <p:pic>
        <p:nvPicPr>
          <p:cNvPr id="8" name="Content Placeholder 7" descr="data=RfCSdfNZ0LFPrHSm0ublXdzhdrDFhtmHhN1u-gM,UjgC-hfNfKTe2UqQsF9mq1ty7ElZUwIOqp2FnJFGgYFgjycu79xH42BffmrnHlR1YKFs3e8kvzCZHwYtKCCz_1BMP6v_KStp7LL3Olgq3kdwH3wxqWRIOIb274PO5Y4SItbJ-dKGjTw1aVyNEjpVJOFyohSZZcwOvTYIAYKIL-0h_0t.png"/>
          <p:cNvPicPr>
            <a:picLocks noGrp="1" noChangeAspect="1"/>
          </p:cNvPicPr>
          <p:nvPr>
            <p:ph sz="half" idx="2"/>
          </p:nvPr>
        </p:nvPicPr>
        <p:blipFill>
          <a:blip r:embed="rId3" cstate="print"/>
          <a:stretch>
            <a:fillRect/>
          </a:stretch>
        </p:blipFill>
        <p:spPr>
          <a:xfrm>
            <a:off x="4788024" y="1268760"/>
            <a:ext cx="4038600" cy="3384376"/>
          </a:xfrm>
        </p:spPr>
      </p:pic>
      <p:sp>
        <p:nvSpPr>
          <p:cNvPr id="9" name="TextBox 8"/>
          <p:cNvSpPr txBox="1"/>
          <p:nvPr/>
        </p:nvSpPr>
        <p:spPr>
          <a:xfrm>
            <a:off x="5652120" y="5013176"/>
            <a:ext cx="3240360" cy="338554"/>
          </a:xfrm>
          <a:prstGeom prst="rect">
            <a:avLst/>
          </a:prstGeom>
          <a:noFill/>
        </p:spPr>
        <p:txBody>
          <a:bodyPr wrap="square" rtlCol="0">
            <a:spAutoFit/>
          </a:bodyPr>
          <a:lstStyle/>
          <a:p>
            <a:r>
              <a:rPr lang="el-GR" sz="1600" i="1" dirty="0" smtClean="0"/>
              <a:t>          Χάρτης Δαμασκού</a:t>
            </a: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p:cNvSpPr>
          <p:nvPr>
            <p:ph sz="half" idx="1"/>
          </p:nvPr>
        </p:nvSpPr>
        <p:spPr>
          <a:xfrm>
            <a:off x="467544" y="1196752"/>
            <a:ext cx="4038600" cy="5661248"/>
          </a:xfrm>
        </p:spPr>
        <p:txBody>
          <a:bodyPr>
            <a:normAutofit lnSpcReduction="10000"/>
          </a:bodyPr>
          <a:lstStyle>
            <a:extLst/>
          </a:lstStyle>
          <a:p>
            <a:r>
              <a:rPr lang="el-GR" sz="1800" dirty="0" smtClean="0"/>
              <a:t>Ο Σαούλ σηκώθηκε, μα δεν έβλεπε. Ήταν τυφλός. Οι συνοδοί του καταφοβισμένοι τον πήραν από το χέρι και τον έφεραν στην πόλη, στο σπίτι του Ιούδα. Εκεί έμεινε τρεις ημέρες νηστικός, τυφλός, χωρίς να μπορεί να διακρίνει τίποτα μπροστά του. Την τρίτη ημέρα κατά διαταγή του Χριστού πήγε και τον βρήκε ο </a:t>
            </a:r>
            <a:r>
              <a:rPr lang="el-GR" sz="1800" dirty="0" err="1" smtClean="0"/>
              <a:t>Ανανίας</a:t>
            </a:r>
            <a:r>
              <a:rPr lang="el-GR" sz="1800" dirty="0" smtClean="0"/>
              <a:t> και του είπε:</a:t>
            </a:r>
            <a:br>
              <a:rPr lang="el-GR" sz="1800" dirty="0" smtClean="0"/>
            </a:br>
            <a:r>
              <a:rPr lang="el-GR" sz="1800" dirty="0" smtClean="0"/>
              <a:t>– «Σαούλ αδελφέ μου, παρουσιάσθηκε σε μένα ο Χριστός και με διέταξε να έλθω να σε γιατρέψω.</a:t>
            </a:r>
            <a:br>
              <a:rPr lang="el-GR" sz="1800" dirty="0" smtClean="0"/>
            </a:br>
            <a:r>
              <a:rPr lang="el-GR" sz="1800" dirty="0" smtClean="0"/>
              <a:t>Πράγματι, ο </a:t>
            </a:r>
            <a:r>
              <a:rPr lang="el-GR" sz="1800" dirty="0" err="1" smtClean="0"/>
              <a:t>Ανανίας</a:t>
            </a:r>
            <a:r>
              <a:rPr lang="el-GR" sz="1800" dirty="0" smtClean="0"/>
              <a:t> έβαλε στο κεφάλι του Σαούλ και αμέσως μετά άνοιξαν τα μάτια του, φωτίστηκε με Άγιο Πνεύμα, πίστεψε στον Χριστό και από τρομερός διώκτης του χριστιανισμού έγινε ο θερμότερος κήρυκας του Ευαγγελίου.</a:t>
            </a:r>
            <a:br>
              <a:rPr lang="el-GR" sz="1800" dirty="0" smtClean="0"/>
            </a:br>
            <a:r>
              <a:rPr lang="el-GR" dirty="0" smtClean="0"/>
              <a:t/>
            </a:r>
            <a:br>
              <a:rPr lang="el-GR" dirty="0" smtClean="0"/>
            </a:br>
            <a:endParaRPr lang="el-GR" dirty="0"/>
          </a:p>
        </p:txBody>
      </p:sp>
      <p:pic>
        <p:nvPicPr>
          <p:cNvPr id="10" name="Picture 9" descr="250px-Damascus-Ananias_chapel.jpg"/>
          <p:cNvPicPr>
            <a:picLocks noChangeAspect="1"/>
          </p:cNvPicPr>
          <p:nvPr/>
        </p:nvPicPr>
        <p:blipFill>
          <a:blip r:embed="rId3" cstate="print"/>
          <a:stretch>
            <a:fillRect/>
          </a:stretch>
        </p:blipFill>
        <p:spPr>
          <a:xfrm>
            <a:off x="4716016" y="692696"/>
            <a:ext cx="4176464" cy="4464496"/>
          </a:xfrm>
          <a:prstGeom prst="rect">
            <a:avLst/>
          </a:prstGeom>
        </p:spPr>
      </p:pic>
      <p:sp>
        <p:nvSpPr>
          <p:cNvPr id="11" name="Rectangle 10"/>
          <p:cNvSpPr/>
          <p:nvPr/>
        </p:nvSpPr>
        <p:spPr>
          <a:xfrm>
            <a:off x="4788024" y="5301208"/>
            <a:ext cx="4572000" cy="830997"/>
          </a:xfrm>
          <a:prstGeom prst="rect">
            <a:avLst/>
          </a:prstGeom>
        </p:spPr>
        <p:txBody>
          <a:bodyPr>
            <a:spAutoFit/>
          </a:bodyPr>
          <a:lstStyle/>
          <a:p>
            <a:r>
              <a:rPr lang="el-GR" sz="1600" i="1" dirty="0" smtClean="0"/>
              <a:t>Το υπόγειο εκκλησάκι του </a:t>
            </a:r>
            <a:r>
              <a:rPr lang="el-GR" sz="1600" i="1" dirty="0" err="1" smtClean="0"/>
              <a:t>Ανανία</a:t>
            </a:r>
            <a:r>
              <a:rPr lang="el-GR" sz="1600" i="1" dirty="0" smtClean="0"/>
              <a:t> όπου κατά την παράδοση διέμεινε ο Απόστολος Παύλος μετά το θαύμα της θεραπείας του</a:t>
            </a: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p:cNvSpPr>
          <p:nvPr>
            <p:ph sz="half" idx="1"/>
          </p:nvPr>
        </p:nvSpPr>
        <p:spPr>
          <a:xfrm>
            <a:off x="467544" y="1052736"/>
            <a:ext cx="4038600" cy="5645224"/>
          </a:xfrm>
        </p:spPr>
        <p:txBody>
          <a:bodyPr>
            <a:normAutofit fontScale="70000" lnSpcReduction="20000"/>
          </a:bodyPr>
          <a:lstStyle>
            <a:extLst/>
          </a:lstStyle>
          <a:p>
            <a:r>
              <a:rPr lang="el-GR" sz="2600" dirty="0" smtClean="0"/>
              <a:t>Δεν πέρασαν πολλές μέρες και ο Σαούλ ξεχύθηκε στους δρόμους και τις συναγωγές της Δαμασκού, κηρύττοντας το Χριστό. Επειδή, όμως, οι Ιουδαίοι σκέπτονταν να τον πιάσουν και να τον σκοτώσουν, οι χριστιανοί τον έκρυψαν σ' ένα σπίτι στην άκρη της πόλης και τη νύχτα τον κατέβασαν μ’ ένα καλάθι από τα τείχη έξω από την πόλη.</a:t>
            </a:r>
          </a:p>
          <a:p>
            <a:r>
              <a:rPr lang="el-GR" sz="2600" dirty="0" smtClean="0"/>
              <a:t>Από τη Δαμασκό ο Παύλος πήγε στα Ιεροσόλυμα, όπου γνωρίστηκε με πολλούς χριστιανούς, που τον υποδέχθηκαν έμπλεοι χαράς. Αμέσως άρχισε να κηρύττει τον Λόγο του Θεού, αλλά και πάλι προκάλεσε το μίσος και την οργή των Ιουδαίων, οι οποίοι έψαχναν τρόπο να τον σκοτώσουν. Τότε, ο Σαούλ αναγκάστηκε να φύγει για την Καισάρεια της Παλαιστίνης κι αργότερα για την πατρίδα του, την Ταρσό.</a:t>
            </a:r>
          </a:p>
          <a:p>
            <a:r>
              <a:rPr lang="el-GR" dirty="0" smtClean="0"/>
              <a:t/>
            </a:r>
            <a:br>
              <a:rPr lang="el-GR" dirty="0" smtClean="0"/>
            </a:br>
            <a:r>
              <a:rPr lang="el-GR" dirty="0" smtClean="0"/>
              <a:t/>
            </a:r>
            <a:br>
              <a:rPr lang="el-GR" dirty="0" smtClean="0"/>
            </a:br>
            <a:endParaRPr lang="el-GR" dirty="0"/>
          </a:p>
        </p:txBody>
      </p:sp>
      <p:sp>
        <p:nvSpPr>
          <p:cNvPr id="9" name="Rectangle 8"/>
          <p:cNvSpPr/>
          <p:nvPr/>
        </p:nvSpPr>
        <p:spPr>
          <a:xfrm>
            <a:off x="4932040" y="5877272"/>
            <a:ext cx="3676391" cy="369332"/>
          </a:xfrm>
          <a:prstGeom prst="rect">
            <a:avLst/>
          </a:prstGeom>
        </p:spPr>
        <p:txBody>
          <a:bodyPr wrap="none">
            <a:spAutoFit/>
          </a:bodyPr>
          <a:lstStyle/>
          <a:p>
            <a:r>
              <a:rPr lang="el-GR" sz="1600" i="1" dirty="0" smtClean="0"/>
              <a:t>Η εκκλησία του Αγίου Παύλου στην Ταρσό</a:t>
            </a:r>
            <a:r>
              <a:rPr lang="el-GR" dirty="0" smtClean="0"/>
              <a:t>.</a:t>
            </a:r>
            <a:endParaRPr lang="el-GR" dirty="0"/>
          </a:p>
        </p:txBody>
      </p:sp>
      <p:pic>
        <p:nvPicPr>
          <p:cNvPr id="10" name="Picture 9" descr="250px-Stpaulchurchinturkey.jpg"/>
          <p:cNvPicPr>
            <a:picLocks noChangeAspect="1"/>
          </p:cNvPicPr>
          <p:nvPr/>
        </p:nvPicPr>
        <p:blipFill>
          <a:blip r:embed="rId3" cstate="print"/>
          <a:stretch>
            <a:fillRect/>
          </a:stretch>
        </p:blipFill>
        <p:spPr>
          <a:xfrm>
            <a:off x="4860032" y="1124744"/>
            <a:ext cx="3960440" cy="4464496"/>
          </a:xfrm>
          <a:prstGeom prst="rect">
            <a:avLst/>
          </a:prstGeom>
        </p:spPr>
      </p:pic>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roducingPowerPoint2007">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53000"/>
                <a:satMod val="200000"/>
              </a:schemeClr>
              <a:schemeClr val="phClr">
                <a:tint val="78000"/>
                <a:satMod val="230000"/>
              </a:schemeClr>
            </a:duotone>
          </a:blip>
          <a:tile tx="0" ty="0" sx="90000" sy="9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IntroducingPowerPoint2007</Template>
  <TotalTime>0</TotalTime>
  <Words>387</Words>
  <Application>Microsoft Office PowerPoint</Application>
  <PresentationFormat>On-screen Show (4:3)</PresentationFormat>
  <Paragraphs>45</Paragraphs>
  <Slides>11</Slides>
  <Notes>10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IntroducingPowerPoint2007</vt:lpstr>
      <vt:lpstr>ΒΙΟΓΡΑΦΙΕΣ-ΑΠΟΣΤΟΛΟΣ ΠΑΥΛΟΣ</vt:lpstr>
      <vt:lpstr>Παύλος ο Απόστολος των εθνών</vt:lpstr>
      <vt:lpstr>Slide 3</vt:lpstr>
      <vt:lpstr>Slide 4</vt:lpstr>
      <vt:lpstr>Slide 5</vt:lpstr>
      <vt:lpstr>Slide 6</vt:lpstr>
      <vt:lpstr>Slide 7</vt:lpstr>
      <vt:lpstr>Slide 8</vt:lpstr>
      <vt:lpstr>Slide 9</vt:lpstr>
      <vt:lpstr>Slide 10</vt:lpstr>
      <vt:lpstr>Slide 11</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2015-10-29T19:08:50Z</dcterms:created>
  <dcterms:modified xsi:type="dcterms:W3CDTF">2015-10-29T20:21:32Z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1032</vt:i4>
  </property>
  <property fmtid="{D5CDD505-2E9C-101B-9397-08002B2CF9AE}" pid="3" name="_Version">
    <vt:lpwstr>12.0.4518</vt:lpwstr>
  </property>
</Properties>
</file>