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l-GR" smtClean="0"/>
              <a:t>Στυλ κύριου τίτλου</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white"/>
        <p:txBody>
          <a:bodyPr/>
          <a:lstStyle/>
          <a:p>
            <a:fld id="{9F48DECF-17C0-480A-9023-998536F92249}" type="datetimeFigureOut">
              <a:rPr lang="el-GR" smtClean="0"/>
              <a:pPr/>
              <a:t>1/4/2015</a:t>
            </a:fld>
            <a:endParaRPr lang="el-GR"/>
          </a:p>
        </p:txBody>
      </p:sp>
      <p:sp>
        <p:nvSpPr>
          <p:cNvPr id="5" name="Footer Placeholder 4"/>
          <p:cNvSpPr>
            <a:spLocks noGrp="1"/>
          </p:cNvSpPr>
          <p:nvPr>
            <p:ph type="ftr" sz="quarter" idx="11"/>
          </p:nvPr>
        </p:nvSpPr>
        <p:spPr bwMode="white"/>
        <p:txBody>
          <a:bodyPr/>
          <a:lstStyle/>
          <a:p>
            <a:endParaRPr lang="el-GR"/>
          </a:p>
        </p:txBody>
      </p:sp>
      <p:sp>
        <p:nvSpPr>
          <p:cNvPr id="6" name="Slide Number Placeholder 5"/>
          <p:cNvSpPr>
            <a:spLocks noGrp="1"/>
          </p:cNvSpPr>
          <p:nvPr>
            <p:ph type="sldNum" sz="quarter" idx="12"/>
          </p:nvPr>
        </p:nvSpPr>
        <p:spPr/>
        <p:txBody>
          <a:bodyPr/>
          <a:lstStyle/>
          <a:p>
            <a:fld id="{D6F28CC6-BA66-4014-8692-3BEE7AB7926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9F48DECF-17C0-480A-9023-998536F92249}" type="datetimeFigureOut">
              <a:rPr lang="el-GR" smtClean="0"/>
              <a:pPr/>
              <a:t>1/4/2015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F28CC6-BA66-4014-8692-3BEE7AB7926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F48DECF-17C0-480A-9023-998536F92249}" type="datetimeFigureOut">
              <a:rPr lang="el-GR" smtClean="0"/>
              <a:pPr/>
              <a:t>1/4/2015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F28CC6-BA66-4014-8692-3BEE7AB7926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F48DECF-17C0-480A-9023-998536F92249}" type="datetimeFigureOut">
              <a:rPr lang="el-GR" smtClean="0"/>
              <a:pPr/>
              <a:t>1/4/2015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F28CC6-BA66-4014-8692-3BEE7AB79269}" type="slidenum">
              <a:rPr lang="el-GR" smtClean="0"/>
              <a:pPr/>
              <a:t>‹#›</a:t>
            </a:fld>
            <a:endParaRPr lang="el-G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48DECF-17C0-480A-9023-998536F92249}" type="datetimeFigureOut">
              <a:rPr lang="el-GR" smtClean="0"/>
              <a:pPr/>
              <a:t>1/4/2015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F28CC6-BA66-4014-8692-3BEE7AB79269}" type="slidenum">
              <a:rPr lang="el-GR" smtClean="0"/>
              <a:pPr/>
              <a:t>‹#›</a:t>
            </a:fld>
            <a:endParaRPr lang="el-G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9F48DECF-17C0-480A-9023-998536F92249}" type="datetimeFigureOut">
              <a:rPr lang="el-GR" smtClean="0"/>
              <a:pPr/>
              <a:t>1/4/2015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F28CC6-BA66-4014-8692-3BEE7AB79269}" type="slidenum">
              <a:rPr lang="el-GR" smtClean="0"/>
              <a:pPr/>
              <a:t>‹#›</a:t>
            </a:fld>
            <a:endParaRPr lang="el-GR"/>
          </a:p>
        </p:txBody>
      </p:sp>
      <p:sp>
        <p:nvSpPr>
          <p:cNvPr id="12" name="Content Placeholder 11"/>
          <p:cNvSpPr>
            <a:spLocks noGrp="1"/>
          </p:cNvSpPr>
          <p:nvPr>
            <p:ph sz="quarter" idx="14"/>
          </p:nvPr>
        </p:nvSpPr>
        <p:spPr>
          <a:xfrm>
            <a:off x="46482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9F48DECF-17C0-480A-9023-998536F92249}" type="datetimeFigureOut">
              <a:rPr lang="el-GR" smtClean="0"/>
              <a:pPr/>
              <a:t>1/4/2015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6F28CC6-BA66-4014-8692-3BEE7AB7926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9F48DECF-17C0-480A-9023-998536F92249}" type="datetimeFigureOut">
              <a:rPr lang="el-GR" smtClean="0"/>
              <a:pPr/>
              <a:t>1/4/2015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6F28CC6-BA66-4014-8692-3BEE7AB79269}" type="slidenum">
              <a:rPr lang="el-GR" smtClean="0"/>
              <a:pPr/>
              <a:t>‹#›</a:t>
            </a:fld>
            <a:endParaRPr lang="el-G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48DECF-17C0-480A-9023-998536F92249}" type="datetimeFigureOut">
              <a:rPr lang="el-GR" smtClean="0"/>
              <a:pPr/>
              <a:t>1/4/2015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F28CC6-BA66-4014-8692-3BEE7AB7926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48DECF-17C0-480A-9023-998536F92249}" type="datetimeFigureOut">
              <a:rPr lang="el-GR" smtClean="0"/>
              <a:pPr/>
              <a:t>1/4/2015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F28CC6-BA66-4014-8692-3BEE7AB79269}" type="slidenum">
              <a:rPr lang="el-GR" smtClean="0"/>
              <a:pPr/>
              <a:t>‹#›</a:t>
            </a:fld>
            <a:endParaRPr lang="el-GR"/>
          </a:p>
        </p:txBody>
      </p:sp>
      <p:sp>
        <p:nvSpPr>
          <p:cNvPr id="9" name="Content Placeholder 8"/>
          <p:cNvSpPr>
            <a:spLocks noGrp="1"/>
          </p:cNvSpPr>
          <p:nvPr>
            <p:ph sz="quarter" idx="13"/>
          </p:nvPr>
        </p:nvSpPr>
        <p:spPr>
          <a:xfrm>
            <a:off x="1371600" y="1676400"/>
            <a:ext cx="3276600" cy="3505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48DECF-17C0-480A-9023-998536F92249}" type="datetimeFigureOut">
              <a:rPr lang="el-GR" smtClean="0"/>
              <a:pPr/>
              <a:t>1/4/2015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F28CC6-BA66-4014-8692-3BEE7AB7926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F48DECF-17C0-480A-9023-998536F92249}" type="datetimeFigureOut">
              <a:rPr lang="el-GR" smtClean="0"/>
              <a:pPr/>
              <a:t>1/4/2015</a:t>
            </a:fld>
            <a:endParaRPr lang="el-G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l-G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6F28CC6-BA66-4014-8692-3BEE7AB7926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ΘΡΗΣΚΕΥΤΙΚΑ, ΜΙΧΑΙΑΣ </a:t>
            </a:r>
            <a:br>
              <a:rPr lang="el-GR" dirty="0" smtClean="0"/>
            </a:br>
            <a:r>
              <a:rPr lang="el-GR" b="1" i="1" dirty="0" smtClean="0"/>
              <a:t>ΕΙΡΗΝΗ</a:t>
            </a:r>
            <a:endParaRPr lang="el-GR" b="1" i="1" dirty="0"/>
          </a:p>
        </p:txBody>
      </p:sp>
      <p:sp>
        <p:nvSpPr>
          <p:cNvPr id="5" name="Υπότιτλος 4"/>
          <p:cNvSpPr>
            <a:spLocks noGrp="1"/>
          </p:cNvSpPr>
          <p:nvPr>
            <p:ph type="subTitle" idx="1"/>
          </p:nvPr>
        </p:nvSpPr>
        <p:spPr>
          <a:xfrm>
            <a:off x="1371600" y="3429000"/>
            <a:ext cx="6400800" cy="2304256"/>
          </a:xfrm>
        </p:spPr>
        <p:txBody>
          <a:bodyPr>
            <a:normAutofit/>
          </a:bodyPr>
          <a:lstStyle/>
          <a:p>
            <a:r>
              <a:rPr lang="el-GR" dirty="0" smtClean="0"/>
              <a:t>Πρότυπο Πειραματικό Γυμνάσιο Ευαγγελικής Σχολής Σμύρνης</a:t>
            </a:r>
          </a:p>
          <a:p>
            <a:r>
              <a:rPr lang="el-GR" dirty="0" smtClean="0"/>
              <a:t>Ομάδα: «Τα Φιλαράκια»</a:t>
            </a:r>
          </a:p>
          <a:p>
            <a:r>
              <a:rPr lang="el-GR" dirty="0" smtClean="0"/>
              <a:t>Υπεύθυνος καθηγητής: Γ. Καπετανάκης</a:t>
            </a:r>
            <a:endParaRPr lang="el-GR" dirty="0"/>
          </a:p>
        </p:txBody>
      </p:sp>
    </p:spTree>
    <p:extLst>
      <p:ext uri="{BB962C8B-B14F-4D97-AF65-F5344CB8AC3E}">
        <p14:creationId xmlns:p14="http://schemas.microsoft.com/office/powerpoint/2010/main" xmlns="" val="329830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404664"/>
            <a:ext cx="4302224" cy="3226668"/>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31577" y="365423"/>
            <a:ext cx="4947176" cy="3265909"/>
          </a:xfrm>
          <a:prstGeom prst="rect">
            <a:avLst/>
          </a:prstGeom>
        </p:spPr>
      </p:pic>
      <p:pic>
        <p:nvPicPr>
          <p:cNvPr id="4" name="Εικόνα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3440" y="3218544"/>
            <a:ext cx="3888432" cy="3735612"/>
          </a:xfrm>
          <a:prstGeom prst="rect">
            <a:avLst/>
          </a:prstGeom>
        </p:spPr>
      </p:pic>
      <p:pic>
        <p:nvPicPr>
          <p:cNvPr id="5" name="Εικόνα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55976" y="3196871"/>
            <a:ext cx="4947176" cy="3933159"/>
          </a:xfrm>
          <a:prstGeom prst="rect">
            <a:avLst/>
          </a:prstGeom>
        </p:spPr>
      </p:pic>
    </p:spTree>
    <p:extLst>
      <p:ext uri="{BB962C8B-B14F-4D97-AF65-F5344CB8AC3E}">
        <p14:creationId xmlns:p14="http://schemas.microsoft.com/office/powerpoint/2010/main" xmlns="" val="2705542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632"/>
            <a:ext cx="9454383" cy="7081661"/>
          </a:xfrm>
          <a:prstGeom prst="rect">
            <a:avLst/>
          </a:prstGeom>
        </p:spPr>
      </p:pic>
    </p:spTree>
    <p:extLst>
      <p:ext uri="{BB962C8B-B14F-4D97-AF65-F5344CB8AC3E}">
        <p14:creationId xmlns:p14="http://schemas.microsoft.com/office/powerpoint/2010/main" xmlns="" val="1935387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1640" y="836712"/>
            <a:ext cx="6400800" cy="685800"/>
          </a:xfrm>
        </p:spPr>
        <p:txBody>
          <a:bodyPr/>
          <a:lstStyle/>
          <a:p>
            <a:r>
              <a:rPr lang="el-GR" dirty="0" smtClean="0"/>
              <a:t>ΤΙ ΕΊΝΑΙ ΕΙΡΗΝΗ;</a:t>
            </a:r>
            <a:endParaRPr lang="el-GR" dirty="0"/>
          </a:p>
        </p:txBody>
      </p:sp>
      <p:sp>
        <p:nvSpPr>
          <p:cNvPr id="3" name="Θέση περιεχομένου 2"/>
          <p:cNvSpPr>
            <a:spLocks noGrp="1"/>
          </p:cNvSpPr>
          <p:nvPr>
            <p:ph idx="1"/>
          </p:nvPr>
        </p:nvSpPr>
        <p:spPr/>
        <p:txBody>
          <a:bodyPr/>
          <a:lstStyle/>
          <a:p>
            <a:pPr indent="0">
              <a:buNone/>
            </a:pPr>
            <a:r>
              <a:rPr lang="el-GR" dirty="0" smtClean="0"/>
              <a:t>Ειρήνη είναι μία φυσική κατάσταση στην κοινωνική ζωή των ανθρώπων κατά την οποία οι σχέσεις λειτουργούν αρμονικά και χωρίς βίαιο τρόπο.</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3429000"/>
            <a:ext cx="2626023" cy="2807545"/>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33624" y="3733052"/>
            <a:ext cx="2958456" cy="2706673"/>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708" y="3831485"/>
            <a:ext cx="2915816" cy="2608240"/>
          </a:xfrm>
          <a:prstGeom prst="rect">
            <a:avLst/>
          </a:prstGeom>
        </p:spPr>
      </p:pic>
    </p:spTree>
    <p:extLst>
      <p:ext uri="{BB962C8B-B14F-4D97-AF65-F5344CB8AC3E}">
        <p14:creationId xmlns:p14="http://schemas.microsoft.com/office/powerpoint/2010/main" xmlns="" val="274992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ΤΙ ΠΡΟΣΦΕΡΕΙ/ ΕΞΑΣΦΑΛΙΖΕΙ Η ΕΙΡΗΝΗ;</a:t>
            </a:r>
            <a:endParaRPr lang="el-GR" dirty="0"/>
          </a:p>
        </p:txBody>
      </p:sp>
      <p:sp>
        <p:nvSpPr>
          <p:cNvPr id="3" name="Θέση περιεχομένου 2"/>
          <p:cNvSpPr>
            <a:spLocks noGrp="1"/>
          </p:cNvSpPr>
          <p:nvPr>
            <p:ph idx="1"/>
          </p:nvPr>
        </p:nvSpPr>
        <p:spPr/>
        <p:txBody>
          <a:bodyPr/>
          <a:lstStyle/>
          <a:p>
            <a:pPr indent="0">
              <a:buNone/>
            </a:pPr>
            <a:r>
              <a:rPr lang="el-GR" dirty="0" smtClean="0"/>
              <a:t>Η ειρήνη εξασφαλίζει και προσφέρει στους ανθρώπους το αίσθημα της ασφάλειας, αφού όταν υπάρχει ειρήνη δεν υπάρχουν πιθανότητες πολέμων, την αρμονία, τη γαλήνη αλλά και την πολιτιστική ανάπτυξη των χωρών, καθώς όταν υπάρχει ασφάλεια και σιγουριά, μία χώρα μπορεί να επικεντρωθεί στην ανάπτυξη των τεχνών και του πολιτισμού. </a:t>
            </a:r>
            <a:endParaRPr lang="el-GR" dirty="0"/>
          </a:p>
        </p:txBody>
      </p:sp>
    </p:spTree>
    <p:extLst>
      <p:ext uri="{BB962C8B-B14F-4D97-AF65-F5344CB8AC3E}">
        <p14:creationId xmlns:p14="http://schemas.microsoft.com/office/powerpoint/2010/main" xmlns="" val="1154270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ΤΙ ΘΑ ΣΥΜΒΕΙ ΑΝ ΔΕΝ ΥΠΑΡΧΕΙ ΕΙΡΗΝΗ; </a:t>
            </a:r>
            <a:endParaRPr lang="el-GR" dirty="0"/>
          </a:p>
        </p:txBody>
      </p:sp>
      <p:sp>
        <p:nvSpPr>
          <p:cNvPr id="3" name="Θέση περιεχομένου 2"/>
          <p:cNvSpPr>
            <a:spLocks noGrp="1"/>
          </p:cNvSpPr>
          <p:nvPr>
            <p:ph idx="1"/>
          </p:nvPr>
        </p:nvSpPr>
        <p:spPr>
          <a:xfrm>
            <a:off x="1371600" y="2060848"/>
            <a:ext cx="6400800" cy="4536504"/>
          </a:xfrm>
        </p:spPr>
        <p:txBody>
          <a:bodyPr>
            <a:normAutofit/>
          </a:bodyPr>
          <a:lstStyle/>
          <a:p>
            <a:pPr indent="0">
              <a:buNone/>
            </a:pPr>
            <a:r>
              <a:rPr lang="el-GR" dirty="0" smtClean="0"/>
              <a:t>Εάν δεν υπάρχει ειρήνη, όπως και συμβαίνει σε πολλές περιοχές του πλανήτη, υπάρχει ανασφάλεια και αβεβαιότητα. Οι άνθρωποι δεν έχουν εξασφαλισμένο μέλλον και ταυτόχρονα ενδέχεται ο </a:t>
            </a:r>
            <a:r>
              <a:rPr lang="el-GR" b="1" dirty="0" smtClean="0"/>
              <a:t>ΠΟΛΕΜΟΣ. </a:t>
            </a:r>
            <a:r>
              <a:rPr lang="el-GR" dirty="0" smtClean="0"/>
              <a:t>Ο πόλεμος έχει τραγικές συνέπειες τόσο στους ανθρώπους όσο και στις περιοχές που σημαδεύονται από αυτόν. Ο πόλεμος όχι μόνο προκαλεί απώλεια ανθρώπινων ζωών, αλλά και ψυχολογικά προβλήματα και διαταραχές, ενώ συμβάλει στην οικονομική, πολιτική, κοινωνική και πολιτιστική κάθοδο των  χωρών που συμμετέχουν σε αυτόν.</a:t>
            </a:r>
            <a:endParaRPr lang="el-GR" b="1" dirty="0"/>
          </a:p>
        </p:txBody>
      </p:sp>
    </p:spTree>
    <p:extLst>
      <p:ext uri="{BB962C8B-B14F-4D97-AF65-F5344CB8AC3E}">
        <p14:creationId xmlns:p14="http://schemas.microsoft.com/office/powerpoint/2010/main" xmlns="" val="297982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ΥΠΑΡΧΕΙ ΕΙΡΗΝΗ ΣΤΟΝ ΚΟΣΜΟ ΜΑΣ;</a:t>
            </a:r>
            <a:endParaRPr lang="el-GR" sz="3200" dirty="0"/>
          </a:p>
        </p:txBody>
      </p:sp>
      <p:sp>
        <p:nvSpPr>
          <p:cNvPr id="3" name="Θέση περιεχομένου 2"/>
          <p:cNvSpPr>
            <a:spLocks noGrp="1"/>
          </p:cNvSpPr>
          <p:nvPr>
            <p:ph idx="1"/>
          </p:nvPr>
        </p:nvSpPr>
        <p:spPr>
          <a:xfrm>
            <a:off x="1371600" y="2438400"/>
            <a:ext cx="6400800" cy="3582888"/>
          </a:xfrm>
        </p:spPr>
        <p:txBody>
          <a:bodyPr/>
          <a:lstStyle/>
          <a:p>
            <a:pPr indent="0">
              <a:buNone/>
            </a:pPr>
            <a:r>
              <a:rPr lang="el-GR" dirty="0" smtClean="0"/>
              <a:t>Το αν στον κόσμο μας υπάρχει ειρήνη είναι ένα αμφισβητήσιμο θέμα, καθώς ενώ παγκοσμίως πραγματοποιούνται διάφορες εκδηλώσεις υπέρ της ειρήνης, ταυτόχρονα ξεσπούν καταστροφικοί πόλεμοι με οδυνηρές συνέπειες.</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20961" y="4108067"/>
            <a:ext cx="4104456" cy="2722790"/>
          </a:xfrm>
          <a:prstGeom prst="rect">
            <a:avLst/>
          </a:prstGeom>
        </p:spPr>
      </p:pic>
    </p:spTree>
    <p:extLst>
      <p:ext uri="{BB962C8B-B14F-4D97-AF65-F5344CB8AC3E}">
        <p14:creationId xmlns:p14="http://schemas.microsoft.com/office/powerpoint/2010/main" xmlns="" val="2568217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a:t>
            </a:r>
            <a:endParaRPr lang="el-GR" dirty="0"/>
          </a:p>
        </p:txBody>
      </p:sp>
      <p:sp>
        <p:nvSpPr>
          <p:cNvPr id="3" name="Θέση περιεχομένου 2"/>
          <p:cNvSpPr>
            <a:spLocks noGrp="1"/>
          </p:cNvSpPr>
          <p:nvPr>
            <p:ph idx="1"/>
          </p:nvPr>
        </p:nvSpPr>
        <p:spPr/>
        <p:txBody>
          <a:bodyPr/>
          <a:lstStyle/>
          <a:p>
            <a:pPr indent="0">
              <a:buNone/>
            </a:pPr>
            <a:r>
              <a:rPr lang="el-GR" dirty="0" smtClean="0"/>
              <a:t>Όμως και οι χώρες που  έχουν κλείσει συνθήκες ειρήνης με άλλες χώρες δεν θα πάψουν ποτέ να ανησυχούν για ενδεχόμενους πολέμους. Έτσι, ενώ πολλές χώρες έχουν κλείσει ειρήνη, προετοιμάζουν συνεχώς στρατό και ναυτικό, που εξοπλίζουν με όπλα. Με άλλα λόγια, μία ειρήνη δεν προσφέρει την επιθυμητή ασφάλεια, αφού πολλές συνθήκες ειρήνης έχουν «σπάσει» και εναλλάχτηκαν με πόλεμο.</a:t>
            </a:r>
            <a:endParaRPr lang="el-GR" dirty="0"/>
          </a:p>
        </p:txBody>
      </p:sp>
    </p:spTree>
    <p:extLst>
      <p:ext uri="{BB962C8B-B14F-4D97-AF65-F5344CB8AC3E}">
        <p14:creationId xmlns:p14="http://schemas.microsoft.com/office/powerpoint/2010/main" xmlns="" val="2549876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ΓΙΑΤΙ ΘΑ ΕΠΡΕΠΕ ΝΑ ΥΠΑΡΧΕΙ ΕΙΡΗΝΗ;</a:t>
            </a:r>
            <a:endParaRPr lang="el-GR" dirty="0"/>
          </a:p>
        </p:txBody>
      </p:sp>
      <p:sp>
        <p:nvSpPr>
          <p:cNvPr id="3" name="Θέση περιεχομένου 2"/>
          <p:cNvSpPr>
            <a:spLocks noGrp="1"/>
          </p:cNvSpPr>
          <p:nvPr>
            <p:ph idx="1"/>
          </p:nvPr>
        </p:nvSpPr>
        <p:spPr>
          <a:xfrm>
            <a:off x="1371600" y="2204864"/>
            <a:ext cx="6400800" cy="3600400"/>
          </a:xfrm>
        </p:spPr>
        <p:txBody>
          <a:bodyPr/>
          <a:lstStyle/>
          <a:p>
            <a:pPr indent="0">
              <a:buNone/>
            </a:pPr>
            <a:r>
              <a:rPr lang="el-GR" dirty="0" smtClean="0"/>
              <a:t>Είτε διαφορετικού χρώματος, είτε διαφορετικής θρησκείας είτε άλλων χαρακτηριστικών, όλοι οι λαοί θα έπρεπε να είναι αγαπημένοι, αφού, ως το γένος των ανθρώπων, είμαστε όλοι αδέρφια. Οι διαφορές μας θα έπρεπε να μας ενώνουν αντί να μας διαχωρίζουν. </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2" y="4390969"/>
            <a:ext cx="2448272" cy="2448272"/>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1960" y="3911091"/>
            <a:ext cx="3384376" cy="2961329"/>
          </a:xfrm>
          <a:prstGeom prst="rect">
            <a:avLst/>
          </a:prstGeom>
        </p:spPr>
      </p:pic>
    </p:spTree>
    <p:extLst>
      <p:ext uri="{BB962C8B-B14F-4D97-AF65-F5344CB8AC3E}">
        <p14:creationId xmlns:p14="http://schemas.microsoft.com/office/powerpoint/2010/main" xmlns="" val="268321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ΓΙΑΤΙ ΣΥΜΒΑΙΝΟΥΝ ΟΙ ΠΟΛΕΜΟΙ;</a:t>
            </a:r>
            <a:endParaRPr lang="el-GR" dirty="0"/>
          </a:p>
        </p:txBody>
      </p:sp>
      <p:sp>
        <p:nvSpPr>
          <p:cNvPr id="3" name="Θέση περιεχομένου 2"/>
          <p:cNvSpPr>
            <a:spLocks noGrp="1"/>
          </p:cNvSpPr>
          <p:nvPr>
            <p:ph idx="1"/>
          </p:nvPr>
        </p:nvSpPr>
        <p:spPr/>
        <p:txBody>
          <a:bodyPr/>
          <a:lstStyle/>
          <a:p>
            <a:pPr indent="0">
              <a:buNone/>
            </a:pPr>
            <a:r>
              <a:rPr lang="el-GR" dirty="0" smtClean="0"/>
              <a:t>Οι πόλεμοι μπορεί να συμβούν για δύο λόγους:</a:t>
            </a:r>
          </a:p>
          <a:p>
            <a:pPr marL="285750" indent="-285750">
              <a:buFontTx/>
              <a:buChar char="-"/>
            </a:pPr>
            <a:r>
              <a:rPr lang="el-GR" dirty="0" smtClean="0"/>
              <a:t>Είτε λόγω </a:t>
            </a:r>
            <a:r>
              <a:rPr lang="el-GR" b="1" i="1" dirty="0" smtClean="0"/>
              <a:t>διαφορών</a:t>
            </a:r>
            <a:r>
              <a:rPr lang="el-GR" dirty="0" smtClean="0"/>
              <a:t> ανάμεσα στα έθνη</a:t>
            </a:r>
          </a:p>
          <a:p>
            <a:pPr marL="285750" indent="-285750">
              <a:buFontTx/>
              <a:buChar char="-"/>
            </a:pPr>
            <a:r>
              <a:rPr lang="el-GR" dirty="0" smtClean="0"/>
              <a:t>Είτε για </a:t>
            </a:r>
            <a:r>
              <a:rPr lang="el-GR" b="1" i="1" dirty="0" smtClean="0"/>
              <a:t>συμφέρον</a:t>
            </a:r>
            <a:r>
              <a:rPr lang="el-GR" dirty="0" smtClean="0"/>
              <a:t>.</a:t>
            </a:r>
          </a:p>
          <a:p>
            <a:pPr indent="0">
              <a:buNone/>
            </a:pPr>
            <a:r>
              <a:rPr lang="el-GR" dirty="0" smtClean="0"/>
              <a:t>ΚΥΡΙΩΣ ΓΙΑ ΤΟΝ ΔΕΥΤΕΡΟ ΛΟΓΟ. Οι ισχυροί και δυνατοί ψάχνουν αφορμές για πόλεμο, προσπαθώντας να κερδίσουν εδάφη και χρήματα.</a:t>
            </a:r>
          </a:p>
          <a:p>
            <a:pPr indent="0">
              <a:buNone/>
            </a:pPr>
            <a:endParaRPr lang="el-GR" dirty="0"/>
          </a:p>
        </p:txBody>
      </p:sp>
    </p:spTree>
    <p:extLst>
      <p:ext uri="{BB962C8B-B14F-4D97-AF65-F5344CB8AC3E}">
        <p14:creationId xmlns:p14="http://schemas.microsoft.com/office/powerpoint/2010/main" xmlns="" val="275238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a:t>
            </a:r>
            <a:endParaRPr lang="el-GR" dirty="0"/>
          </a:p>
        </p:txBody>
      </p:sp>
      <p:sp>
        <p:nvSpPr>
          <p:cNvPr id="3" name="Θέση περιεχομένου 2"/>
          <p:cNvSpPr>
            <a:spLocks noGrp="1"/>
          </p:cNvSpPr>
          <p:nvPr>
            <p:ph idx="1"/>
          </p:nvPr>
        </p:nvSpPr>
        <p:spPr/>
        <p:txBody>
          <a:bodyPr/>
          <a:lstStyle/>
          <a:p>
            <a:pPr indent="0">
              <a:buNone/>
            </a:pPr>
            <a:r>
              <a:rPr lang="el-GR" dirty="0" smtClean="0"/>
              <a:t>Στον κόσμο μας σήμερα πολλές χώρες έχουν κλείσει συμφωνίες ειρήνης και οδεύουν προς την γαλήνη. Ωστόσο, οι πόλεμοι συνεχίζονται σε πάρα πολλές περιοχές του κόσμου με πολλούς ανθρώπους νεκρούς καθημερινά. Όμως, φυσικά ανώτερη είναι η ειρήνη που οδηγεί σε αγάπη και αδελφότητα των εθνών.</a:t>
            </a:r>
            <a:endParaRPr lang="el-GR" dirty="0"/>
          </a:p>
        </p:txBody>
      </p:sp>
    </p:spTree>
    <p:extLst>
      <p:ext uri="{BB962C8B-B14F-4D97-AF65-F5344CB8AC3E}">
        <p14:creationId xmlns:p14="http://schemas.microsoft.com/office/powerpoint/2010/main" xmlns="" val="1733373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Υψηλή ραπτική">
  <a:themeElements>
    <a:clrScheme name="Υψηλή ραπτική">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Επίσημο">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Υψηλή ραπτική">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89</TotalTime>
  <Words>450</Words>
  <Application>Microsoft Office PowerPoint</Application>
  <PresentationFormat>Προβολή στην οθόνη (4:3)</PresentationFormat>
  <Paragraphs>23</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Υψηλή ραπτική</vt:lpstr>
      <vt:lpstr>ΘΡΗΣΚΕΥΤΙΚΑ, ΜΙΧΑΙΑΣ  ΕΙΡΗΝΗ</vt:lpstr>
      <vt:lpstr>ΤΙ ΕΊΝΑΙ ΕΙΡΗΝΗ;</vt:lpstr>
      <vt:lpstr>ΤΙ ΠΡΟΣΦΕΡΕΙ/ ΕΞΑΣΦΑΛΙΖΕΙ Η ΕΙΡΗΝΗ;</vt:lpstr>
      <vt:lpstr>ΤΙ ΘΑ ΣΥΜΒΕΙ ΑΝ ΔΕΝ ΥΠΑΡΧΕΙ ΕΙΡΗΝΗ; </vt:lpstr>
      <vt:lpstr>ΥΠΑΡΧΕΙ ΕΙΡΗΝΗ ΣΤΟΝ ΚΟΣΜΟ ΜΑΣ;</vt:lpstr>
      <vt:lpstr>…</vt:lpstr>
      <vt:lpstr>ΓΙΑΤΙ ΘΑ ΕΠΡΕΠΕ ΝΑ ΥΠΑΡΧΕΙ ΕΙΡΗΝΗ;</vt:lpstr>
      <vt:lpstr>ΓΙΑΤΙ ΣΥΜΒΑΙΝΟΥΝ ΟΙ ΠΟΛΕΜΟΙ;</vt:lpstr>
      <vt:lpstr>…</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ΘΡΗΣΚΕΥΤΙΚΑ, ΜΙΧΑΙΑΣ  ΕΙΡΗΝΗ</dc:title>
  <dc:creator>User</dc:creator>
  <cp:lastModifiedBy>user</cp:lastModifiedBy>
  <cp:revision>8</cp:revision>
  <dcterms:created xsi:type="dcterms:W3CDTF">2015-04-01T02:37:35Z</dcterms:created>
  <dcterms:modified xsi:type="dcterms:W3CDTF">2015-04-01T17:24:27Z</dcterms:modified>
</cp:coreProperties>
</file>