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A7BFAE4-3F19-4561-B6CA-F869CA54B3CC}" type="datetimeFigureOut">
              <a:rPr lang="el-GR" smtClean="0"/>
              <a:pPr/>
              <a:t>22/4/2015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483D626-FCAB-400C-828F-BFC9C1C0126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6lyk-zograf.att.sch.gr/wp/wp-content/uploads/projects/gynaika.pdf" TargetMode="External"/><Relationship Id="rId2" Type="http://schemas.openxmlformats.org/officeDocument/2006/relationships/hyperlink" Target="http://www.rizospastis.gr/story.do?id=731482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280920" cy="1793167"/>
          </a:xfrm>
        </p:spPr>
        <p:txBody>
          <a:bodyPr/>
          <a:lstStyle/>
          <a:p>
            <a:pPr algn="ctr"/>
            <a:r>
              <a:rPr lang="el-GR" dirty="0" smtClean="0"/>
              <a:t>Η ΧΕΙΡΑΦΕΤΗΣΗ ΤΗΣ ΓΥΝΑΙΚΑΣ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3528" y="3284984"/>
            <a:ext cx="6400800" cy="312163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l-GR" dirty="0"/>
              <a:t>Πρότυπο Πειραματικό Γυμνάσιο Ευαγγελικής Σχολής Σμύρνης</a:t>
            </a:r>
          </a:p>
          <a:p>
            <a:pPr algn="l"/>
            <a:r>
              <a:rPr lang="el-GR" dirty="0"/>
              <a:t>Κωνσταντίνος </a:t>
            </a:r>
            <a:r>
              <a:rPr lang="el-GR" dirty="0" smtClean="0"/>
              <a:t>Οικονομίδης</a:t>
            </a:r>
          </a:p>
          <a:p>
            <a:pPr algn="l"/>
            <a:r>
              <a:rPr lang="el-GR" dirty="0" err="1" smtClean="0"/>
              <a:t>Μιχαέλα</a:t>
            </a:r>
            <a:r>
              <a:rPr lang="el-GR" dirty="0" smtClean="0"/>
              <a:t> </a:t>
            </a:r>
            <a:r>
              <a:rPr lang="el-GR" dirty="0" err="1" smtClean="0"/>
              <a:t>Κουργιτάκου</a:t>
            </a:r>
            <a:endParaRPr lang="el-GR" dirty="0" smtClean="0"/>
          </a:p>
          <a:p>
            <a:pPr algn="l"/>
            <a:r>
              <a:rPr lang="el-GR" dirty="0" smtClean="0"/>
              <a:t>Γεώργιος Οικονόμου</a:t>
            </a:r>
          </a:p>
          <a:p>
            <a:pPr algn="l"/>
            <a:r>
              <a:rPr lang="el-GR" dirty="0" err="1" smtClean="0"/>
              <a:t>Κοντέα</a:t>
            </a:r>
            <a:r>
              <a:rPr lang="el-GR" dirty="0" smtClean="0"/>
              <a:t> Στεφανία</a:t>
            </a:r>
            <a:endParaRPr lang="el-GR" dirty="0"/>
          </a:p>
          <a:p>
            <a:pPr algn="l"/>
            <a:r>
              <a:rPr lang="el-GR" dirty="0"/>
              <a:t>Γ΄</a:t>
            </a:r>
            <a:r>
              <a:rPr lang="el-GR" dirty="0" smtClean="0"/>
              <a:t>2</a:t>
            </a:r>
          </a:p>
          <a:p>
            <a:pPr algn="l"/>
            <a:r>
              <a:rPr lang="el-GR" dirty="0" smtClean="0"/>
              <a:t>22/4/15</a:t>
            </a:r>
            <a:endParaRPr lang="el-GR" dirty="0"/>
          </a:p>
          <a:p>
            <a:pPr algn="l"/>
            <a:r>
              <a:rPr lang="el-GR" dirty="0"/>
              <a:t>Θρησκευτικά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8984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ΑΓΩΝΑΣ ΓΙΑ ΔΙΚΑΙΟΣΥΝΗ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1395" y="1698518"/>
            <a:ext cx="6074781" cy="4997152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Η 8η Μάρτη είναι ταυτισμένη με την ισοτιμία και τη χειραφέτηση της εργαζόμενης γυναίκας, της εργάτριας και γενικά της εκμεταλλευόμενης γυναίκας. </a:t>
            </a:r>
            <a:endParaRPr lang="el-GR" dirty="0" smtClean="0"/>
          </a:p>
          <a:p>
            <a:r>
              <a:rPr lang="el-GR" dirty="0"/>
              <a:t> Στις 8 Μαρτίου 1857, οι εργαζόμενες στα ραφτάδικα της Νέας Υόρκης κατέβηκαν σε απεργία και πραγματοποίησαν μεγάλη διαδήλωση. </a:t>
            </a:r>
            <a:r>
              <a:rPr lang="el-GR" dirty="0" err="1" smtClean="0"/>
              <a:t>Ετσι</a:t>
            </a:r>
            <a:r>
              <a:rPr lang="el-GR" dirty="0"/>
              <a:t>, στα αιτήματα των εργατριών της Νέας Υόρκης περιλαμβανόταν η μείωση των ωρών εργασίας στις 10 αλλά και η εξίσωση των μισθών ανδρών και γυναικών. Η απεργία και οι μεγάλες μαχητικές διαδηλώσεις αντιμετωπίστηκαν από τους καπιταλιστές και την κυβέρνηση με την αστυνομία και τα όπλα και τελικά βάφτηκαν στο αίμα των εργατριών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Αυτό είχε ως αποτέλεσμα τον ξεσηκωμό των γυναικών.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00808"/>
            <a:ext cx="2987824" cy="512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438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l-GR" dirty="0">
                <a:effectLst/>
              </a:rPr>
              <a:t/>
            </a:r>
            <a:br>
              <a:rPr lang="el-GR" dirty="0">
                <a:effectLst/>
              </a:rPr>
            </a:br>
            <a:r>
              <a:rPr lang="el-GR" dirty="0" smtClean="0">
                <a:effectLst/>
              </a:rPr>
              <a:t>Η ΘΕΣΗ ΤΟΥ ΧΡΙΣΤΟΥ ΠΡΟΣ ΤΗ ΓΥΝΑΙΚΑ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52"/>
          </a:xfrm>
        </p:spPr>
        <p:txBody>
          <a:bodyPr>
            <a:normAutofit/>
          </a:bodyPr>
          <a:lstStyle/>
          <a:p>
            <a:r>
              <a:rPr lang="el-GR" dirty="0" smtClean="0"/>
              <a:t>Ο Ιησούς ανατρέπει τα δεδομένα της εβραϊκής κοινωνίας και αντιμετωπίζει τη γυναίκα ισότιμα με τον άνδρα.</a:t>
            </a:r>
          </a:p>
          <a:p>
            <a:r>
              <a:rPr lang="el-GR" dirty="0" smtClean="0"/>
              <a:t>Δέχεται γυναίκες στον ευρύτερο κύκλο των μαθημάτων του.</a:t>
            </a:r>
          </a:p>
          <a:p>
            <a:r>
              <a:rPr lang="el-GR" dirty="0" smtClean="0"/>
              <a:t>Σώζει τη </a:t>
            </a:r>
            <a:r>
              <a:rPr lang="el-GR" dirty="0" err="1" smtClean="0"/>
              <a:t>Μιχαλίδα</a:t>
            </a:r>
            <a:r>
              <a:rPr lang="el-GR" dirty="0" smtClean="0"/>
              <a:t> από τον λιθοβολισμό.</a:t>
            </a:r>
          </a:p>
          <a:p>
            <a:r>
              <a:rPr lang="el-GR" dirty="0" smtClean="0"/>
              <a:t>Μιλάει δημόσια με τη </a:t>
            </a:r>
            <a:r>
              <a:rPr lang="el-GR" dirty="0" err="1" smtClean="0"/>
              <a:t>Σαμαρείτιδα</a:t>
            </a:r>
            <a:r>
              <a:rPr lang="el-GR" dirty="0" smtClean="0"/>
              <a:t> για τον θεό.</a:t>
            </a:r>
          </a:p>
          <a:p>
            <a:r>
              <a:rPr lang="el-GR" dirty="0" smtClean="0"/>
              <a:t>Μετά την ανάσταση εμφανίστηκε </a:t>
            </a:r>
            <a:r>
              <a:rPr lang="el-GR" dirty="0" err="1" smtClean="0"/>
              <a:t>πρώταα</a:t>
            </a:r>
            <a:r>
              <a:rPr lang="el-GR" dirty="0" smtClean="0"/>
              <a:t> σε γυναίκας. 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http://6lyk-zograf.att.sch.gr/wp/wp-content/uploads/projects/gynaika.pdf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7974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ΓΙΑΤΙ Ο ΧΡΙΣΤΟΣ ΔΕΝ ΕΠΕΛΕΞΕ ΓΥΝΑΙΚΕΣ ΣΤΟΝ ΣΤΕΝΟ ΤΟΥ ΚΥΚΛΟ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52"/>
          </a:xfrm>
        </p:spPr>
        <p:txBody>
          <a:bodyPr/>
          <a:lstStyle/>
          <a:p>
            <a:r>
              <a:rPr lang="el-GR" dirty="0" smtClean="0"/>
              <a:t>Κάποιοι υποστηρίζουν ότι δεν αντιμετώπισε με ισοτιμία τη γυναίκα.</a:t>
            </a:r>
          </a:p>
          <a:p>
            <a:r>
              <a:rPr lang="el-GR" dirty="0" smtClean="0"/>
              <a:t>Πιθανόν ο Ιησούς να μην ήθελε οι άνθρωποι της εποχής του να τον ταυτίσουν με έναν απλό κοινωνικό επαναστάτη που θα ανέτρεπε βίαια τις κοινωνικές δομές της εποχής του.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87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www.rizospastis.gr/story.do?id=7314827</a:t>
            </a:r>
            <a:endParaRPr lang="el-GR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6lyk-zograf.att.sch.gr/wp/wp-content/uploads/projects/gynaika.pdf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37855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</TotalTime>
  <Words>245</Words>
  <Application>Microsoft Office PowerPoint</Application>
  <PresentationFormat>Προβολή στην οθόνη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Αποκορύφωμα</vt:lpstr>
      <vt:lpstr>Η ΧΕΙΡΑΦΕΤΗΣΗ ΤΗΣ ΓΥΝΑΙΚΑΣ</vt:lpstr>
      <vt:lpstr>Ο ΑΓΩΝΑΣ ΓΙΑ ΔΙΚΑΙΟΣΥΝΗ</vt:lpstr>
      <vt:lpstr> Η ΘΕΣΗ ΤΟΥ ΧΡΙΣΤΟΥ ΠΡΟΣ ΤΗ ΓΥΝΑΙΚΑ</vt:lpstr>
      <vt:lpstr>ΓΙΑΤΙ Ο ΧΡΙΣΤΟΣ ΔΕΝ ΕΠΕΛΕΞΕ ΓΥΝΑΙΚΕΣ ΣΤΟΝ ΣΤΕΝΟ ΤΟΥ ΚΥΚΛΟ</vt:lpstr>
      <vt:lpstr>Πηγές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ΧΕΙΡΑΦΕΤΗΣΗ ΤΗΣ ΓΥΝΑΙΚΑΣ</dc:title>
  <dc:creator>user</dc:creator>
  <cp:lastModifiedBy>george</cp:lastModifiedBy>
  <cp:revision>10</cp:revision>
  <dcterms:created xsi:type="dcterms:W3CDTF">2015-04-21T20:13:56Z</dcterms:created>
  <dcterms:modified xsi:type="dcterms:W3CDTF">2015-04-22T07:30:32Z</dcterms:modified>
</cp:coreProperties>
</file>