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1"/>
  </p:notesMasterIdLst>
  <p:handoutMasterIdLst>
    <p:handoutMasterId r:id="rId22"/>
  </p:handoutMasterIdLst>
  <p:sldIdLst>
    <p:sldId id="267" r:id="rId3"/>
    <p:sldId id="268" r:id="rId4"/>
    <p:sldId id="278" r:id="rId5"/>
    <p:sldId id="270" r:id="rId6"/>
    <p:sldId id="271" r:id="rId7"/>
    <p:sldId id="286" r:id="rId8"/>
    <p:sldId id="273" r:id="rId9"/>
    <p:sldId id="272" r:id="rId10"/>
    <p:sldId id="287" r:id="rId11"/>
    <p:sldId id="279" r:id="rId12"/>
    <p:sldId id="274" r:id="rId13"/>
    <p:sldId id="280" r:id="rId14"/>
    <p:sldId id="281" r:id="rId15"/>
    <p:sldId id="275" r:id="rId16"/>
    <p:sldId id="284" r:id="rId17"/>
    <p:sldId id="282" r:id="rId18"/>
    <p:sldId id="285"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19AE"/>
    <a:srgbClr val="11F7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56" y="312"/>
      </p:cViewPr>
      <p:guideLst>
        <p:guide pos="3840"/>
        <p:guide orient="horz" pos="2160"/>
      </p:guideLst>
    </p:cSldViewPr>
  </p:slideViewPr>
  <p:notesTextViewPr>
    <p:cViewPr>
      <p:scale>
        <a:sx n="1" d="1"/>
        <a:sy n="1" d="1"/>
      </p:scale>
      <p:origin x="0" y="0"/>
    </p:cViewPr>
  </p:notesTextViewPr>
  <p:notesViewPr>
    <p:cSldViewPr snapToGrid="0">
      <p:cViewPr varScale="1">
        <p:scale>
          <a:sx n="82" d="100"/>
          <a:sy n="82" d="100"/>
        </p:scale>
        <p:origin x="385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el-GR" sz="1200"/>
            </a:lvl1pPr>
          </a:lstStyle>
          <a:p>
            <a:endParaRPr lang="el-GR"/>
          </a:p>
        </p:txBody>
      </p:sp>
      <p:sp>
        <p:nvSpPr>
          <p:cNvPr id="3" name="Σύμβολο κράτησης θέσης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el-GR" sz="1200"/>
            </a:lvl1pPr>
          </a:lstStyle>
          <a:p>
            <a:fld id="{9A591099-7EBE-4D12-B880-CCA6B38B92A6}" type="datetimeFigureOut">
              <a:rPr lang="el-GR" smtClean="0"/>
              <a:t>21/4/2015</a:t>
            </a:fld>
            <a:endParaRPr lang="el-GR"/>
          </a:p>
        </p:txBody>
      </p:sp>
      <p:sp>
        <p:nvSpPr>
          <p:cNvPr id="4" name="Σύμβολο κράτησης θέσης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el-GR" sz="1200"/>
            </a:lvl1pPr>
          </a:lstStyle>
          <a:p>
            <a:endParaRPr lang="el-GR"/>
          </a:p>
        </p:txBody>
      </p:sp>
      <p:sp>
        <p:nvSpPr>
          <p:cNvPr id="5" name="Σύμβολο κράτησης θέσης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el-GR" sz="1200"/>
            </a:lvl1pPr>
          </a:lstStyle>
          <a:p>
            <a:fld id="{63A36C10-A9D4-4995-9BAF-95FBD77A724B}" type="slidenum">
              <a:rPr lang="el-GR" smtClean="0"/>
              <a:t>‹#›</a:t>
            </a:fld>
            <a:endParaRPr lang="el-GR"/>
          </a:p>
        </p:txBody>
      </p:sp>
    </p:spTree>
    <p:extLst>
      <p:ext uri="{BB962C8B-B14F-4D97-AF65-F5344CB8AC3E}">
        <p14:creationId xmlns:p14="http://schemas.microsoft.com/office/powerpoint/2010/main" val="2509218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el-GR" sz="1200"/>
            </a:lvl1pPr>
          </a:lstStyle>
          <a:p>
            <a:endParaRPr lang="el-GR"/>
          </a:p>
        </p:txBody>
      </p:sp>
      <p:sp>
        <p:nvSpPr>
          <p:cNvPr id="3" name="Σύμβολο κράτησης θέσης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el-GR" sz="1200"/>
            </a:lvl1pPr>
          </a:lstStyle>
          <a:p>
            <a:fld id="{70CF4299-1721-48C6-878D-74296BE00D21}" type="datetimeFigureOut">
              <a:t>21/4/2015</a:t>
            </a:fld>
            <a:endParaRPr lang="el-GR"/>
          </a:p>
        </p:txBody>
      </p:sp>
      <p:sp>
        <p:nvSpPr>
          <p:cNvPr id="4" name="Σύμβολο κράτησης θέσης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Σύμβολο κράτησης θέσης σημειώσεων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l-GR"/>
              <a:t>Κάντε κλικ για να επεξεργαστείτε τα στυλ υποδείγματος κειμένου</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Σύμβολο κράτησης θέσης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el-GR" sz="1200"/>
            </a:lvl1pPr>
          </a:lstStyle>
          <a:p>
            <a:endParaRPr lang="el-GR"/>
          </a:p>
        </p:txBody>
      </p:sp>
      <p:sp>
        <p:nvSpPr>
          <p:cNvPr id="7" name="Σύμβολο κράτησης θέσης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el-GR" sz="1200"/>
            </a:lvl1pPr>
          </a:lstStyle>
          <a:p>
            <a:fld id="{23AEF9EC-8318-4FF6-847E-A85BBD2B7E49}" type="slidenum">
              <a:t>‹#›</a:t>
            </a:fld>
            <a:endParaRPr lang="el-GR"/>
          </a:p>
        </p:txBody>
      </p:sp>
    </p:spTree>
    <p:extLst>
      <p:ext uri="{BB962C8B-B14F-4D97-AF65-F5344CB8AC3E}">
        <p14:creationId xmlns:p14="http://schemas.microsoft.com/office/powerpoint/2010/main" val="2283195692"/>
      </p:ext>
    </p:extLst>
  </p:cSld>
  <p:clrMap bg1="lt1" tx1="dk1" bg2="lt2" tx2="dk2" accent1="accent1" accent2="accent2" accent3="accent3" accent4="accent4" accent5="accent5" accent6="accent6" hlink="hlink" folHlink="folHlink"/>
  <p:notesStyle>
    <a:lvl1pPr marL="0" algn="l" defTabSz="914400" rtl="0" eaLnBrk="1" latinLnBrk="0" hangingPunct="1">
      <a:defRPr lang="el-GR" sz="1200" kern="1200">
        <a:solidFill>
          <a:schemeClr val="tx1"/>
        </a:solidFill>
        <a:latin typeface="+mn-lt"/>
        <a:ea typeface="+mn-ea"/>
        <a:cs typeface="+mn-cs"/>
      </a:defRPr>
    </a:lvl1pPr>
    <a:lvl2pPr marL="457200" algn="l" defTabSz="914400" rtl="0" eaLnBrk="1" latinLnBrk="0" hangingPunct="1">
      <a:defRPr lang="el-GR" sz="1200" kern="1200">
        <a:solidFill>
          <a:schemeClr val="tx1"/>
        </a:solidFill>
        <a:latin typeface="+mn-lt"/>
        <a:ea typeface="+mn-ea"/>
        <a:cs typeface="+mn-cs"/>
      </a:defRPr>
    </a:lvl2pPr>
    <a:lvl3pPr marL="914400" algn="l" defTabSz="914400" rtl="0" eaLnBrk="1" latinLnBrk="0" hangingPunct="1">
      <a:defRPr lang="el-GR" sz="1200" kern="1200">
        <a:solidFill>
          <a:schemeClr val="tx1"/>
        </a:solidFill>
        <a:latin typeface="+mn-lt"/>
        <a:ea typeface="+mn-ea"/>
        <a:cs typeface="+mn-cs"/>
      </a:defRPr>
    </a:lvl3pPr>
    <a:lvl4pPr marL="1371600" algn="l" defTabSz="914400" rtl="0" eaLnBrk="1" latinLnBrk="0" hangingPunct="1">
      <a:defRPr lang="el-GR" sz="1200" kern="1200">
        <a:solidFill>
          <a:schemeClr val="tx1"/>
        </a:solidFill>
        <a:latin typeface="+mn-lt"/>
        <a:ea typeface="+mn-ea"/>
        <a:cs typeface="+mn-cs"/>
      </a:defRPr>
    </a:lvl4pPr>
    <a:lvl5pPr marL="1828800" algn="l" defTabSz="914400" rtl="0" eaLnBrk="1" latinLnBrk="0" hangingPunct="1">
      <a:defRPr lang="el-GR" sz="1200" kern="1200">
        <a:solidFill>
          <a:schemeClr val="tx1"/>
        </a:solidFill>
        <a:latin typeface="+mn-lt"/>
        <a:ea typeface="+mn-ea"/>
        <a:cs typeface="+mn-cs"/>
      </a:defRPr>
    </a:lvl5pPr>
    <a:lvl6pPr marL="2286000" algn="l" defTabSz="914400" rtl="0" eaLnBrk="1" latinLnBrk="0" hangingPunct="1">
      <a:defRPr lang="el-GR" sz="1200" kern="1200">
        <a:solidFill>
          <a:schemeClr val="tx1"/>
        </a:solidFill>
        <a:latin typeface="+mn-lt"/>
        <a:ea typeface="+mn-ea"/>
        <a:cs typeface="+mn-cs"/>
      </a:defRPr>
    </a:lvl6pPr>
    <a:lvl7pPr marL="2743200" algn="l" defTabSz="914400" rtl="0" eaLnBrk="1" latinLnBrk="0" hangingPunct="1">
      <a:defRPr lang="el-GR" sz="1200" kern="1200">
        <a:solidFill>
          <a:schemeClr val="tx1"/>
        </a:solidFill>
        <a:latin typeface="+mn-lt"/>
        <a:ea typeface="+mn-ea"/>
        <a:cs typeface="+mn-cs"/>
      </a:defRPr>
    </a:lvl7pPr>
    <a:lvl8pPr marL="3200400" algn="l" defTabSz="914400" rtl="0" eaLnBrk="1" latinLnBrk="0" hangingPunct="1">
      <a:defRPr lang="el-GR" sz="1200" kern="1200">
        <a:solidFill>
          <a:schemeClr val="tx1"/>
        </a:solidFill>
        <a:latin typeface="+mn-lt"/>
        <a:ea typeface="+mn-ea"/>
        <a:cs typeface="+mn-cs"/>
      </a:defRPr>
    </a:lvl8pPr>
    <a:lvl9pPr marL="3657600" algn="l" defTabSz="914400" rtl="0" eaLnBrk="1" latinLnBrk="0" hangingPunct="1">
      <a:defRPr lang="el-G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609600" y="261254"/>
            <a:ext cx="8226490" cy="3083767"/>
          </a:xfrm>
        </p:spPr>
        <p:txBody>
          <a:bodyPr anchor="b">
            <a:normAutofit/>
          </a:bodyPr>
          <a:lstStyle>
            <a:lvl1pPr algn="l" latinLnBrk="0">
              <a:lnSpc>
                <a:spcPct val="80000"/>
              </a:lnSpc>
              <a:defRPr lang="el-GR" sz="7200">
                <a:solidFill>
                  <a:schemeClr val="tx1"/>
                </a:solidFill>
              </a:defRPr>
            </a:lvl1pPr>
          </a:lstStyle>
          <a:p>
            <a:r>
              <a:rPr lang="el-GR" smtClean="0"/>
              <a:t>Στυλ κύριου τίτλου</a:t>
            </a:r>
            <a:endParaRPr lang="el-GR"/>
          </a:p>
        </p:txBody>
      </p:sp>
      <p:sp>
        <p:nvSpPr>
          <p:cNvPr id="3" name="Υπότιτλος 2"/>
          <p:cNvSpPr>
            <a:spLocks noGrp="1"/>
          </p:cNvSpPr>
          <p:nvPr>
            <p:ph type="subTitle" idx="1"/>
          </p:nvPr>
        </p:nvSpPr>
        <p:spPr>
          <a:xfrm>
            <a:off x="609600" y="3345021"/>
            <a:ext cx="8229600" cy="1371600"/>
          </a:xfrm>
        </p:spPr>
        <p:txBody>
          <a:bodyPr/>
          <a:lstStyle>
            <a:lvl1pPr marL="0" indent="0" algn="l" latinLnBrk="0">
              <a:spcBef>
                <a:spcPts val="1200"/>
              </a:spcBef>
              <a:buNone/>
              <a:defRPr lang="el-GR" sz="2400">
                <a:solidFill>
                  <a:schemeClr val="accent1"/>
                </a:solidFill>
              </a:defRPr>
            </a:lvl1pPr>
            <a:lvl2pPr marL="457200" indent="0" algn="ctr" latinLnBrk="0">
              <a:buNone/>
              <a:defRPr lang="el-GR" sz="2000"/>
            </a:lvl2pPr>
            <a:lvl3pPr marL="914400" indent="0" algn="ctr" latinLnBrk="0">
              <a:buNone/>
              <a:defRPr lang="el-GR" sz="1800"/>
            </a:lvl3pPr>
            <a:lvl4pPr marL="1371600" indent="0" algn="ctr" latinLnBrk="0">
              <a:buNone/>
              <a:defRPr lang="el-GR" sz="1600"/>
            </a:lvl4pPr>
            <a:lvl5pPr marL="1828800" indent="0" algn="ctr" latinLnBrk="0">
              <a:buNone/>
              <a:defRPr lang="el-GR" sz="1600"/>
            </a:lvl5pPr>
            <a:lvl6pPr marL="2286000" indent="0" algn="ctr" latinLnBrk="0">
              <a:buNone/>
              <a:defRPr lang="el-GR" sz="1600"/>
            </a:lvl6pPr>
            <a:lvl7pPr marL="2743200" indent="0" algn="ctr" latinLnBrk="0">
              <a:buNone/>
              <a:defRPr lang="el-GR" sz="1600"/>
            </a:lvl7pPr>
            <a:lvl8pPr marL="3200400" indent="0" algn="ctr" latinLnBrk="0">
              <a:buNone/>
              <a:defRPr lang="el-GR" sz="1600"/>
            </a:lvl8pPr>
            <a:lvl9pPr marL="3657600" indent="0" algn="ctr" latinLnBrk="0">
              <a:buNone/>
              <a:defRPr lang="el-GR" sz="1600"/>
            </a:lvl9pPr>
          </a:lstStyle>
          <a:p>
            <a:r>
              <a:rPr lang="el-GR" smtClean="0"/>
              <a:t>Στυλ κύριου υπότιτλου</a:t>
            </a:r>
            <a:endParaRPr lang="el-GR"/>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Σύμβολο κράτησης θέσης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Σύμβολο κράτησης θέσης ημερομηνίας 3"/>
          <p:cNvSpPr>
            <a:spLocks noGrp="1"/>
          </p:cNvSpPr>
          <p:nvPr>
            <p:ph type="dt" sz="half" idx="10"/>
          </p:nvPr>
        </p:nvSpPr>
        <p:spPr/>
        <p:txBody>
          <a:bodyPr/>
          <a:lstStyle/>
          <a:p>
            <a:fld id="{49580562-E361-4901-81A9-DC99371C70DE}" type="datetime1">
              <a:t>21/4/2015</a:t>
            </a:fld>
            <a:endParaRPr lang="el-GR"/>
          </a:p>
        </p:txBody>
      </p:sp>
      <p:sp>
        <p:nvSpPr>
          <p:cNvPr id="5" name="Σύμβολο κράτησης θέσης υποσέλιδου 4"/>
          <p:cNvSpPr>
            <a:spLocks noGrp="1"/>
          </p:cNvSpPr>
          <p:nvPr>
            <p:ph type="ftr" sz="quarter" idx="11"/>
          </p:nvPr>
        </p:nvSpPr>
        <p:spPr/>
        <p:txBody>
          <a:bodyPr/>
          <a:lstStyle/>
          <a:p>
            <a:endParaRPr lang="el-GR"/>
          </a:p>
        </p:txBody>
      </p:sp>
      <p:sp>
        <p:nvSpPr>
          <p:cNvPr id="6" name="Σύμβολο κράτησης θέσης αριθμού διαφάνειας 5"/>
          <p:cNvSpPr>
            <a:spLocks noGrp="1"/>
          </p:cNvSpPr>
          <p:nvPr>
            <p:ph type="sldNum" sz="quarter" idx="12"/>
          </p:nvPr>
        </p:nvSpPr>
        <p:spPr/>
        <p:txBody>
          <a:bodyPr/>
          <a:lstStyle/>
          <a:p>
            <a:fld id="{E31375A4-56A4-47D6-9801-1991572033F7}" type="slidenum">
              <a:t>‹#›</a:t>
            </a:fld>
            <a:endParaRPr lang="el-GR"/>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250680" y="365125"/>
            <a:ext cx="1645920" cy="5811838"/>
          </a:xfrm>
        </p:spPr>
        <p:txBody>
          <a:bodyPr vert="eaVert"/>
          <a:lstStyle>
            <a:lvl1pPr latinLnBrk="0">
              <a:defRPr lang="el-GR"/>
            </a:lvl1pPr>
          </a:lstStyle>
          <a:p>
            <a:r>
              <a:rPr lang="el-GR" smtClean="0"/>
              <a:t>Στυλ κύριου τίτλου</a:t>
            </a:r>
            <a:endParaRPr lang="el-GR"/>
          </a:p>
        </p:txBody>
      </p:sp>
      <p:sp>
        <p:nvSpPr>
          <p:cNvPr id="3" name="Σύμβολο κράτησης θέσης κατακόρυφου κειμένου 2"/>
          <p:cNvSpPr>
            <a:spLocks noGrp="1"/>
          </p:cNvSpPr>
          <p:nvPr>
            <p:ph type="body" orient="vert" idx="1"/>
          </p:nvPr>
        </p:nvSpPr>
        <p:spPr>
          <a:xfrm>
            <a:off x="1295400" y="365125"/>
            <a:ext cx="7624664"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Σύμβολο κράτησης θέσης ημερομηνίας 3"/>
          <p:cNvSpPr>
            <a:spLocks noGrp="1"/>
          </p:cNvSpPr>
          <p:nvPr>
            <p:ph type="dt" sz="half" idx="10"/>
          </p:nvPr>
        </p:nvSpPr>
        <p:spPr/>
        <p:txBody>
          <a:bodyPr/>
          <a:lstStyle/>
          <a:p>
            <a:fld id="{FA3E088F-5C71-4C3B-A46F-E5E332BBC3D1}" type="datetime1">
              <a:t>21/4/2015</a:t>
            </a:fld>
            <a:endParaRPr lang="el-GR"/>
          </a:p>
        </p:txBody>
      </p:sp>
      <p:sp>
        <p:nvSpPr>
          <p:cNvPr id="5" name="Σύμβολο κράτησης θέσης υποσέλιδου 4"/>
          <p:cNvSpPr>
            <a:spLocks noGrp="1"/>
          </p:cNvSpPr>
          <p:nvPr>
            <p:ph type="ftr" sz="quarter" idx="11"/>
          </p:nvPr>
        </p:nvSpPr>
        <p:spPr/>
        <p:txBody>
          <a:bodyPr/>
          <a:lstStyle/>
          <a:p>
            <a:endParaRPr lang="el-GR"/>
          </a:p>
        </p:txBody>
      </p:sp>
      <p:sp>
        <p:nvSpPr>
          <p:cNvPr id="6" name="Σύμβολο κράτησης θέσης αριθμού διαφάνειας 5"/>
          <p:cNvSpPr>
            <a:spLocks noGrp="1"/>
          </p:cNvSpPr>
          <p:nvPr>
            <p:ph type="sldNum" sz="quarter" idx="12"/>
          </p:nvPr>
        </p:nvSpPr>
        <p:spPr/>
        <p:txBody>
          <a:bodyPr/>
          <a:lstStyle/>
          <a:p>
            <a:fld id="{E31375A4-56A4-47D6-9801-1991572033F7}" type="slidenum">
              <a:t>‹#›</a:t>
            </a:fld>
            <a:endParaRPr lang="el-GR"/>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Σύμβολο κράτησης θέσης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Σύμβολο κράτησης θέσης ημερομηνίας 3"/>
          <p:cNvSpPr>
            <a:spLocks noGrp="1"/>
          </p:cNvSpPr>
          <p:nvPr>
            <p:ph type="dt" sz="half" idx="10"/>
          </p:nvPr>
        </p:nvSpPr>
        <p:spPr/>
        <p:txBody>
          <a:bodyPr/>
          <a:lstStyle/>
          <a:p>
            <a:fld id="{46F79E80-105D-4CD8-AF07-4CEB9B9063CC}" type="datetime1">
              <a:t>21/4/2015</a:t>
            </a:fld>
            <a:endParaRPr lang="el-GR"/>
          </a:p>
        </p:txBody>
      </p:sp>
      <p:sp>
        <p:nvSpPr>
          <p:cNvPr id="5" name="Σύμβολο κράτησης θέσης υποσέλιδου 4"/>
          <p:cNvSpPr>
            <a:spLocks noGrp="1"/>
          </p:cNvSpPr>
          <p:nvPr>
            <p:ph type="ftr" sz="quarter" idx="11"/>
          </p:nvPr>
        </p:nvSpPr>
        <p:spPr/>
        <p:txBody>
          <a:bodyPr/>
          <a:lstStyle/>
          <a:p>
            <a:endParaRPr lang="el-GR"/>
          </a:p>
        </p:txBody>
      </p:sp>
      <p:sp>
        <p:nvSpPr>
          <p:cNvPr id="6" name="Σύμβολο κράτησης θέσης αριθμού διαφάνειας 5"/>
          <p:cNvSpPr>
            <a:spLocks noGrp="1"/>
          </p:cNvSpPr>
          <p:nvPr>
            <p:ph type="sldNum" sz="quarter" idx="12"/>
          </p:nvPr>
        </p:nvSpPr>
        <p:spPr/>
        <p:txBody>
          <a:bodyPr/>
          <a:lstStyle/>
          <a:p>
            <a:fld id="{E31375A4-56A4-47D6-9801-1991572033F7}" type="slidenum">
              <a:t>‹#›</a:t>
            </a:fld>
            <a:endParaRPr lang="el-GR"/>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12648" y="265176"/>
            <a:ext cx="8229600" cy="3081528"/>
          </a:xfrm>
        </p:spPr>
        <p:txBody>
          <a:bodyPr anchor="b">
            <a:normAutofit/>
          </a:bodyPr>
          <a:lstStyle>
            <a:lvl1pPr latinLnBrk="0">
              <a:defRPr lang="el-GR" sz="5400"/>
            </a:lvl1pPr>
          </a:lstStyle>
          <a:p>
            <a:r>
              <a:rPr lang="el-GR" smtClean="0"/>
              <a:t>Στυλ κύριου τίτλου</a:t>
            </a:r>
            <a:endParaRPr lang="el-GR"/>
          </a:p>
        </p:txBody>
      </p:sp>
      <p:sp>
        <p:nvSpPr>
          <p:cNvPr id="3" name="Σύμβολο κράτησης θέσης κειμένου 2"/>
          <p:cNvSpPr>
            <a:spLocks noGrp="1"/>
          </p:cNvSpPr>
          <p:nvPr>
            <p:ph type="body" idx="1"/>
          </p:nvPr>
        </p:nvSpPr>
        <p:spPr>
          <a:xfrm>
            <a:off x="612648" y="3346704"/>
            <a:ext cx="8229600" cy="1371600"/>
          </a:xfrm>
        </p:spPr>
        <p:txBody>
          <a:bodyPr/>
          <a:lstStyle>
            <a:lvl1pPr marL="0" indent="0" latinLnBrk="0">
              <a:spcBef>
                <a:spcPts val="1200"/>
              </a:spcBef>
              <a:buNone/>
              <a:defRPr lang="el-GR" sz="2400"/>
            </a:lvl1pPr>
            <a:lvl2pPr marL="457200" indent="0" latinLnBrk="0">
              <a:buNone/>
              <a:defRPr lang="el-GR" sz="2000"/>
            </a:lvl2pPr>
            <a:lvl3pPr marL="914400" indent="0" latinLnBrk="0">
              <a:buNone/>
              <a:defRPr lang="el-GR" sz="1800"/>
            </a:lvl3pPr>
            <a:lvl4pPr marL="1371600" indent="0" latinLnBrk="0">
              <a:buNone/>
              <a:defRPr lang="el-GR" sz="1600"/>
            </a:lvl4pPr>
            <a:lvl5pPr marL="1828800" indent="0" latinLnBrk="0">
              <a:buNone/>
              <a:defRPr lang="el-GR" sz="1600"/>
            </a:lvl5pPr>
            <a:lvl6pPr marL="2286000" indent="0" latinLnBrk="0">
              <a:buNone/>
              <a:defRPr lang="el-GR" sz="1600"/>
            </a:lvl6pPr>
            <a:lvl7pPr marL="2743200" indent="0" latinLnBrk="0">
              <a:buNone/>
              <a:defRPr lang="el-GR" sz="1600"/>
            </a:lvl7pPr>
            <a:lvl8pPr marL="3200400" indent="0" latinLnBrk="0">
              <a:buNone/>
              <a:defRPr lang="el-GR" sz="1600"/>
            </a:lvl8pPr>
            <a:lvl9pPr marL="3657600" indent="0" latinLnBrk="0">
              <a:buNone/>
              <a:defRPr lang="el-GR" sz="1600"/>
            </a:lvl9pPr>
          </a:lstStyle>
          <a:p>
            <a:pPr lvl="0"/>
            <a:r>
              <a:rPr lang="el-GR" smtClean="0"/>
              <a:t>Στυλ υποδείγματος κειμένου</a:t>
            </a:r>
          </a:p>
        </p:txBody>
      </p:sp>
      <p:sp>
        <p:nvSpPr>
          <p:cNvPr id="4" name="Σύμβολο κράτησης θέσης ημερομηνίας 3"/>
          <p:cNvSpPr>
            <a:spLocks noGrp="1"/>
          </p:cNvSpPr>
          <p:nvPr>
            <p:ph type="dt" sz="half" idx="10"/>
          </p:nvPr>
        </p:nvSpPr>
        <p:spPr/>
        <p:txBody>
          <a:bodyPr/>
          <a:lstStyle/>
          <a:p>
            <a:fld id="{059F2C64-0D63-44AF-997A-1B1FE1A96E19}" type="datetime1">
              <a:t>21/4/2015</a:t>
            </a:fld>
            <a:endParaRPr lang="el-GR"/>
          </a:p>
        </p:txBody>
      </p:sp>
      <p:sp>
        <p:nvSpPr>
          <p:cNvPr id="5" name="Σύμβολο κράτησης θέσης υποσέλιδου 4"/>
          <p:cNvSpPr>
            <a:spLocks noGrp="1"/>
          </p:cNvSpPr>
          <p:nvPr>
            <p:ph type="ftr" sz="quarter" idx="11"/>
          </p:nvPr>
        </p:nvSpPr>
        <p:spPr/>
        <p:txBody>
          <a:bodyPr/>
          <a:lstStyle/>
          <a:p>
            <a:endParaRPr lang="el-GR"/>
          </a:p>
        </p:txBody>
      </p:sp>
      <p:sp>
        <p:nvSpPr>
          <p:cNvPr id="6" name="Σύμβολο κράτησης θέσης αριθμού διαφάνειας 5"/>
          <p:cNvSpPr>
            <a:spLocks noGrp="1"/>
          </p:cNvSpPr>
          <p:nvPr>
            <p:ph type="sldNum" sz="quarter" idx="12"/>
          </p:nvPr>
        </p:nvSpPr>
        <p:spPr/>
        <p:txBody>
          <a:bodyPr/>
          <a:lstStyle/>
          <a:p>
            <a:fld id="{E31375A4-56A4-47D6-9801-1991572033F7}" type="slidenum">
              <a:t>‹#›</a:t>
            </a:fld>
            <a:endParaRPr lang="el-G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Σύμβολο κράτησης θέσης περιεχομένου 2"/>
          <p:cNvSpPr>
            <a:spLocks noGrp="1"/>
          </p:cNvSpPr>
          <p:nvPr>
            <p:ph sz="half" idx="1"/>
          </p:nvPr>
        </p:nvSpPr>
        <p:spPr>
          <a:xfrm>
            <a:off x="1295401" y="1828800"/>
            <a:ext cx="4572000" cy="4348163"/>
          </a:xfrm>
        </p:spPr>
        <p:txBody>
          <a:bodyPr>
            <a:normAutofit/>
          </a:bodyPr>
          <a:lstStyle>
            <a:lvl1pPr latinLnBrk="0">
              <a:defRPr lang="el-GR" sz="2000"/>
            </a:lvl1pPr>
            <a:lvl2pPr latinLnBrk="0">
              <a:defRPr lang="el-GR" sz="1800"/>
            </a:lvl2pPr>
            <a:lvl3pPr latinLnBrk="0">
              <a:defRPr lang="el-GR" sz="1600"/>
            </a:lvl3pPr>
            <a:lvl4pPr latinLnBrk="0">
              <a:defRPr lang="el-GR" sz="1400"/>
            </a:lvl4pPr>
            <a:lvl5pPr latinLnBrk="0">
              <a:defRPr lang="el-GR" sz="1400"/>
            </a:lvl5pPr>
            <a:lvl6pPr latinLnBrk="0">
              <a:defRPr lang="el-GR" sz="1800"/>
            </a:lvl6pPr>
            <a:lvl7pPr latinLnBrk="0">
              <a:defRPr lang="el-GR" sz="1800"/>
            </a:lvl7pPr>
            <a:lvl8pPr latinLnBrk="0">
              <a:defRPr lang="el-GR" sz="1800"/>
            </a:lvl8pPr>
            <a:lvl9pPr latinLnBrk="0">
              <a:defRPr lang="el-G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Σύμβολο κράτησης θέσης περιεχομένου 3"/>
          <p:cNvSpPr>
            <a:spLocks noGrp="1"/>
          </p:cNvSpPr>
          <p:nvPr>
            <p:ph sz="half" idx="2"/>
          </p:nvPr>
        </p:nvSpPr>
        <p:spPr>
          <a:xfrm>
            <a:off x="6324599" y="1828800"/>
            <a:ext cx="4572000" cy="4348163"/>
          </a:xfrm>
        </p:spPr>
        <p:txBody>
          <a:bodyPr>
            <a:normAutofit/>
          </a:bodyPr>
          <a:lstStyle>
            <a:lvl1pPr latinLnBrk="0">
              <a:defRPr lang="el-GR" sz="2000"/>
            </a:lvl1pPr>
            <a:lvl2pPr latinLnBrk="0">
              <a:defRPr lang="el-GR" sz="1800"/>
            </a:lvl2pPr>
            <a:lvl3pPr latinLnBrk="0">
              <a:defRPr lang="el-GR" sz="1600"/>
            </a:lvl3pPr>
            <a:lvl4pPr latinLnBrk="0">
              <a:defRPr lang="el-GR" sz="1400"/>
            </a:lvl4pPr>
            <a:lvl5pPr latinLnBrk="0">
              <a:defRPr lang="el-GR" sz="1400"/>
            </a:lvl5pPr>
            <a:lvl6pPr latinLnBrk="0">
              <a:defRPr lang="el-GR" sz="1800"/>
            </a:lvl6pPr>
            <a:lvl7pPr latinLnBrk="0">
              <a:defRPr lang="el-GR" sz="1800"/>
            </a:lvl7pPr>
            <a:lvl8pPr latinLnBrk="0">
              <a:defRPr lang="el-GR" sz="1800"/>
            </a:lvl8pPr>
            <a:lvl9pPr latinLnBrk="0">
              <a:defRPr lang="el-G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Σύμβολο κράτησης θέσης ημερομηνίας 4"/>
          <p:cNvSpPr>
            <a:spLocks noGrp="1"/>
          </p:cNvSpPr>
          <p:nvPr>
            <p:ph type="dt" sz="half" idx="10"/>
          </p:nvPr>
        </p:nvSpPr>
        <p:spPr/>
        <p:txBody>
          <a:bodyPr/>
          <a:lstStyle/>
          <a:p>
            <a:fld id="{993EA110-C81D-4C5F-84B3-B5F5E7416EB9}" type="datetime1">
              <a:t>21/4/2015</a:t>
            </a:fld>
            <a:endParaRPr lang="el-GR"/>
          </a:p>
        </p:txBody>
      </p:sp>
      <p:sp>
        <p:nvSpPr>
          <p:cNvPr id="6" name="Σύμβολο κράτησης θέσης υποσέλιδου 5"/>
          <p:cNvSpPr>
            <a:spLocks noGrp="1"/>
          </p:cNvSpPr>
          <p:nvPr>
            <p:ph type="ftr" sz="quarter" idx="11"/>
          </p:nvPr>
        </p:nvSpPr>
        <p:spPr/>
        <p:txBody>
          <a:bodyPr/>
          <a:lstStyle/>
          <a:p>
            <a:endParaRPr lang="el-GR"/>
          </a:p>
        </p:txBody>
      </p:sp>
      <p:sp>
        <p:nvSpPr>
          <p:cNvPr id="7" name="Σύμβολο κράτησης θέσης αριθμού διαφάνειας 6"/>
          <p:cNvSpPr>
            <a:spLocks noGrp="1"/>
          </p:cNvSpPr>
          <p:nvPr>
            <p:ph type="sldNum" sz="quarter" idx="12"/>
          </p:nvPr>
        </p:nvSpPr>
        <p:spPr/>
        <p:txBody>
          <a:bodyPr/>
          <a:lstStyle/>
          <a:p>
            <a:fld id="{E31375A4-56A4-47D6-9801-1991572033F7}" type="slidenum">
              <a:t>‹#›</a:t>
            </a:fld>
            <a:endParaRPr lang="el-GR"/>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Σύμβολο κράτησης θέσης κειμένου 2"/>
          <p:cNvSpPr>
            <a:spLocks noGrp="1"/>
          </p:cNvSpPr>
          <p:nvPr>
            <p:ph type="body" idx="1"/>
          </p:nvPr>
        </p:nvSpPr>
        <p:spPr>
          <a:xfrm>
            <a:off x="1298448" y="1627258"/>
            <a:ext cx="4572000" cy="685800"/>
          </a:xfrm>
        </p:spPr>
        <p:txBody>
          <a:bodyPr anchor="ctr">
            <a:normAutofit/>
          </a:bodyPr>
          <a:lstStyle>
            <a:lvl1pPr marL="0" indent="0" latinLnBrk="0">
              <a:spcBef>
                <a:spcPts val="0"/>
              </a:spcBef>
              <a:buNone/>
              <a:defRPr lang="el-GR" sz="2000" b="0">
                <a:solidFill>
                  <a:schemeClr val="accent1"/>
                </a:solidFill>
              </a:defRPr>
            </a:lvl1pPr>
            <a:lvl2pPr marL="457200" indent="0" latinLnBrk="0">
              <a:buNone/>
              <a:defRPr lang="el-GR" sz="2000" b="1"/>
            </a:lvl2pPr>
            <a:lvl3pPr marL="914400" indent="0" latinLnBrk="0">
              <a:buNone/>
              <a:defRPr lang="el-GR" sz="1800" b="1"/>
            </a:lvl3pPr>
            <a:lvl4pPr marL="1371600" indent="0" latinLnBrk="0">
              <a:buNone/>
              <a:defRPr lang="el-GR" sz="1600" b="1"/>
            </a:lvl4pPr>
            <a:lvl5pPr marL="1828800" indent="0" latinLnBrk="0">
              <a:buNone/>
              <a:defRPr lang="el-GR" sz="1600" b="1"/>
            </a:lvl5pPr>
            <a:lvl6pPr marL="2286000" indent="0" latinLnBrk="0">
              <a:buNone/>
              <a:defRPr lang="el-GR" sz="1600" b="1"/>
            </a:lvl6pPr>
            <a:lvl7pPr marL="2743200" indent="0" latinLnBrk="0">
              <a:buNone/>
              <a:defRPr lang="el-GR" sz="1600" b="1"/>
            </a:lvl7pPr>
            <a:lvl8pPr marL="3200400" indent="0" latinLnBrk="0">
              <a:buNone/>
              <a:defRPr lang="el-GR" sz="1600" b="1"/>
            </a:lvl8pPr>
            <a:lvl9pPr marL="3657600" indent="0" latinLnBrk="0">
              <a:buNone/>
              <a:defRPr lang="el-GR" sz="1600" b="1"/>
            </a:lvl9pPr>
          </a:lstStyle>
          <a:p>
            <a:pPr lvl="0"/>
            <a:r>
              <a:rPr lang="el-GR" smtClean="0"/>
              <a:t>Στυλ υποδείγματος κειμένου</a:t>
            </a:r>
          </a:p>
        </p:txBody>
      </p:sp>
      <p:sp>
        <p:nvSpPr>
          <p:cNvPr id="4" name="Σύμβολο κράτησης θέσης περιεχομένου 3"/>
          <p:cNvSpPr>
            <a:spLocks noGrp="1"/>
          </p:cNvSpPr>
          <p:nvPr>
            <p:ph sz="half" idx="2"/>
          </p:nvPr>
        </p:nvSpPr>
        <p:spPr>
          <a:xfrm>
            <a:off x="1298448" y="2331720"/>
            <a:ext cx="4572000" cy="3840480"/>
          </a:xfrm>
        </p:spPr>
        <p:txBody>
          <a:bodyPr>
            <a:normAutofit/>
          </a:bodyPr>
          <a:lstStyle>
            <a:lvl1pPr latinLnBrk="0">
              <a:defRPr lang="el-GR" sz="2000"/>
            </a:lvl1pPr>
            <a:lvl2pPr latinLnBrk="0">
              <a:defRPr lang="el-GR" sz="1800"/>
            </a:lvl2pPr>
            <a:lvl3pPr latinLnBrk="0">
              <a:defRPr lang="el-GR" sz="1600"/>
            </a:lvl3pPr>
            <a:lvl4pPr latinLnBrk="0">
              <a:defRPr lang="el-GR" sz="1400"/>
            </a:lvl4pPr>
            <a:lvl5pPr latinLnBrk="0">
              <a:defRPr lang="el-GR" sz="1400"/>
            </a:lvl5pPr>
            <a:lvl6pPr latinLnBrk="0">
              <a:defRPr lang="el-GR" sz="1600"/>
            </a:lvl6pPr>
            <a:lvl7pPr latinLnBrk="0">
              <a:defRPr lang="el-GR" sz="1600"/>
            </a:lvl7pPr>
            <a:lvl8pPr latinLnBrk="0">
              <a:defRPr lang="el-GR" sz="1600"/>
            </a:lvl8pPr>
            <a:lvl9pPr latinLnBrk="0">
              <a:defRPr lang="el-G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Σύμβολο κράτησης θέσης κειμένου 4"/>
          <p:cNvSpPr>
            <a:spLocks noGrp="1"/>
          </p:cNvSpPr>
          <p:nvPr>
            <p:ph type="body" sz="quarter" idx="3"/>
          </p:nvPr>
        </p:nvSpPr>
        <p:spPr>
          <a:xfrm>
            <a:off x="6327648" y="1627258"/>
            <a:ext cx="4572000" cy="685800"/>
          </a:xfrm>
        </p:spPr>
        <p:txBody>
          <a:bodyPr anchor="ctr">
            <a:normAutofit/>
          </a:bodyPr>
          <a:lstStyle>
            <a:lvl1pPr marL="0" indent="0" latinLnBrk="0">
              <a:spcBef>
                <a:spcPts val="0"/>
              </a:spcBef>
              <a:buNone/>
              <a:defRPr lang="el-GR" sz="2000" b="0">
                <a:solidFill>
                  <a:schemeClr val="accent1"/>
                </a:solidFill>
              </a:defRPr>
            </a:lvl1pPr>
            <a:lvl2pPr marL="457200" indent="0" latinLnBrk="0">
              <a:buNone/>
              <a:defRPr lang="el-GR" sz="2000" b="1"/>
            </a:lvl2pPr>
            <a:lvl3pPr marL="914400" indent="0" latinLnBrk="0">
              <a:buNone/>
              <a:defRPr lang="el-GR" sz="1800" b="1"/>
            </a:lvl3pPr>
            <a:lvl4pPr marL="1371600" indent="0" latinLnBrk="0">
              <a:buNone/>
              <a:defRPr lang="el-GR" sz="1600" b="1"/>
            </a:lvl4pPr>
            <a:lvl5pPr marL="1828800" indent="0" latinLnBrk="0">
              <a:buNone/>
              <a:defRPr lang="el-GR" sz="1600" b="1"/>
            </a:lvl5pPr>
            <a:lvl6pPr marL="2286000" indent="0" latinLnBrk="0">
              <a:buNone/>
              <a:defRPr lang="el-GR" sz="1600" b="1"/>
            </a:lvl6pPr>
            <a:lvl7pPr marL="2743200" indent="0" latinLnBrk="0">
              <a:buNone/>
              <a:defRPr lang="el-GR" sz="1600" b="1"/>
            </a:lvl7pPr>
            <a:lvl8pPr marL="3200400" indent="0" latinLnBrk="0">
              <a:buNone/>
              <a:defRPr lang="el-GR" sz="1600" b="1"/>
            </a:lvl8pPr>
            <a:lvl9pPr marL="3657600" indent="0" latinLnBrk="0">
              <a:buNone/>
              <a:defRPr lang="el-GR" sz="1600" b="1"/>
            </a:lvl9pPr>
          </a:lstStyle>
          <a:p>
            <a:pPr lvl="0"/>
            <a:r>
              <a:rPr lang="el-GR" smtClean="0"/>
              <a:t>Στυλ υποδείγματος κειμένου</a:t>
            </a:r>
          </a:p>
        </p:txBody>
      </p:sp>
      <p:sp>
        <p:nvSpPr>
          <p:cNvPr id="6" name="Σύμβολο κράτησης θέσης περιεχομένου 5"/>
          <p:cNvSpPr>
            <a:spLocks noGrp="1"/>
          </p:cNvSpPr>
          <p:nvPr>
            <p:ph sz="quarter" idx="4"/>
          </p:nvPr>
        </p:nvSpPr>
        <p:spPr>
          <a:xfrm>
            <a:off x="6327648" y="2331720"/>
            <a:ext cx="4572000" cy="3840480"/>
          </a:xfrm>
        </p:spPr>
        <p:txBody>
          <a:bodyPr>
            <a:normAutofit/>
          </a:bodyPr>
          <a:lstStyle>
            <a:lvl1pPr latinLnBrk="0">
              <a:defRPr lang="el-GR" sz="2000"/>
            </a:lvl1pPr>
            <a:lvl2pPr latinLnBrk="0">
              <a:defRPr lang="el-GR" sz="1800"/>
            </a:lvl2pPr>
            <a:lvl3pPr latinLnBrk="0">
              <a:defRPr lang="el-GR" sz="1600"/>
            </a:lvl3pPr>
            <a:lvl4pPr latinLnBrk="0">
              <a:defRPr lang="el-GR" sz="1400"/>
            </a:lvl4pPr>
            <a:lvl5pPr latinLnBrk="0">
              <a:defRPr lang="el-GR" sz="1400"/>
            </a:lvl5pPr>
            <a:lvl6pPr latinLnBrk="0">
              <a:defRPr lang="el-GR" sz="1600"/>
            </a:lvl6pPr>
            <a:lvl7pPr latinLnBrk="0">
              <a:defRPr lang="el-GR" sz="1600"/>
            </a:lvl7pPr>
            <a:lvl8pPr latinLnBrk="0">
              <a:defRPr lang="el-GR" sz="1600"/>
            </a:lvl8pPr>
            <a:lvl9pPr latinLnBrk="0">
              <a:defRPr lang="el-G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Σύμβολο κράτησης θέσης ημερομηνίας 6"/>
          <p:cNvSpPr>
            <a:spLocks noGrp="1"/>
          </p:cNvSpPr>
          <p:nvPr>
            <p:ph type="dt" sz="half" idx="10"/>
          </p:nvPr>
        </p:nvSpPr>
        <p:spPr/>
        <p:txBody>
          <a:bodyPr/>
          <a:lstStyle/>
          <a:p>
            <a:fld id="{4C8EC5ED-4C80-4726-926C-338D85485045}" type="datetime1">
              <a:t>21/4/2015</a:t>
            </a:fld>
            <a:endParaRPr lang="el-GR"/>
          </a:p>
        </p:txBody>
      </p:sp>
      <p:sp>
        <p:nvSpPr>
          <p:cNvPr id="8" name="Σύμβολο κράτησης θέσης υποσέλιδου 7"/>
          <p:cNvSpPr>
            <a:spLocks noGrp="1"/>
          </p:cNvSpPr>
          <p:nvPr>
            <p:ph type="ftr" sz="quarter" idx="11"/>
          </p:nvPr>
        </p:nvSpPr>
        <p:spPr/>
        <p:txBody>
          <a:bodyPr/>
          <a:lstStyle/>
          <a:p>
            <a:endParaRPr lang="el-GR"/>
          </a:p>
        </p:txBody>
      </p:sp>
      <p:sp>
        <p:nvSpPr>
          <p:cNvPr id="9" name="Σύμβολο κράτησης θέσης αριθμού διαφάνειας 8"/>
          <p:cNvSpPr>
            <a:spLocks noGrp="1"/>
          </p:cNvSpPr>
          <p:nvPr>
            <p:ph type="sldNum" sz="quarter" idx="12"/>
          </p:nvPr>
        </p:nvSpPr>
        <p:spPr/>
        <p:txBody>
          <a:bodyPr/>
          <a:lstStyle/>
          <a:p>
            <a:fld id="{E31375A4-56A4-47D6-9801-1991572033F7}" type="slidenum">
              <a:t>‹#›</a:t>
            </a:fld>
            <a:endParaRPr lang="el-GR"/>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Σύμβολο κράτησης θέσης ημερομηνίας 2"/>
          <p:cNvSpPr>
            <a:spLocks noGrp="1"/>
          </p:cNvSpPr>
          <p:nvPr>
            <p:ph type="dt" sz="half" idx="10"/>
          </p:nvPr>
        </p:nvSpPr>
        <p:spPr/>
        <p:txBody>
          <a:bodyPr/>
          <a:lstStyle/>
          <a:p>
            <a:fld id="{88647976-C764-44D0-930D-1AC5846C8450}" type="datetime1">
              <a:t>21/4/2015</a:t>
            </a:fld>
            <a:endParaRPr lang="el-GR"/>
          </a:p>
        </p:txBody>
      </p:sp>
      <p:sp>
        <p:nvSpPr>
          <p:cNvPr id="4" name="Σύμβολο κράτησης θέσης υποσέλιδου 3"/>
          <p:cNvSpPr>
            <a:spLocks noGrp="1"/>
          </p:cNvSpPr>
          <p:nvPr>
            <p:ph type="ftr" sz="quarter" idx="11"/>
          </p:nvPr>
        </p:nvSpPr>
        <p:spPr/>
        <p:txBody>
          <a:bodyPr/>
          <a:lstStyle/>
          <a:p>
            <a:endParaRPr lang="el-GR"/>
          </a:p>
        </p:txBody>
      </p:sp>
      <p:sp>
        <p:nvSpPr>
          <p:cNvPr id="5" name="Σύμβολο κράτησης θέσης αριθμού διαφάνειας 4"/>
          <p:cNvSpPr>
            <a:spLocks noGrp="1"/>
          </p:cNvSpPr>
          <p:nvPr>
            <p:ph type="sldNum" sz="quarter" idx="12"/>
          </p:nvPr>
        </p:nvSpPr>
        <p:spPr/>
        <p:txBody>
          <a:bodyPr/>
          <a:lstStyle/>
          <a:p>
            <a:fld id="{E31375A4-56A4-47D6-9801-1991572033F7}" type="slidenum">
              <a:t>‹#›</a:t>
            </a:fld>
            <a:endParaRPr lang="el-GR"/>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Σύμβολο κράτησης θέσης ημερομηνίας 1"/>
          <p:cNvSpPr>
            <a:spLocks noGrp="1"/>
          </p:cNvSpPr>
          <p:nvPr>
            <p:ph type="dt" sz="half" idx="10"/>
          </p:nvPr>
        </p:nvSpPr>
        <p:spPr/>
        <p:txBody>
          <a:bodyPr/>
          <a:lstStyle/>
          <a:p>
            <a:fld id="{50FA5702-ECF8-4274-B6BF-9D5EEBC26FE5}" type="datetime1">
              <a:t>21/4/2015</a:t>
            </a:fld>
            <a:endParaRPr lang="el-GR"/>
          </a:p>
        </p:txBody>
      </p:sp>
      <p:sp>
        <p:nvSpPr>
          <p:cNvPr id="3" name="Σύμβολο κράτησης θέσης υποσέλιδου 2"/>
          <p:cNvSpPr>
            <a:spLocks noGrp="1"/>
          </p:cNvSpPr>
          <p:nvPr>
            <p:ph type="ftr" sz="quarter" idx="11"/>
          </p:nvPr>
        </p:nvSpPr>
        <p:spPr/>
        <p:txBody>
          <a:bodyPr/>
          <a:lstStyle/>
          <a:p>
            <a:endParaRPr lang="el-GR"/>
          </a:p>
        </p:txBody>
      </p:sp>
      <p:sp>
        <p:nvSpPr>
          <p:cNvPr id="4" name="Σύμβολο κράτησης θέσης αριθμού διαφάνειας 3"/>
          <p:cNvSpPr>
            <a:spLocks noGrp="1"/>
          </p:cNvSpPr>
          <p:nvPr>
            <p:ph type="sldNum" sz="quarter" idx="12"/>
          </p:nvPr>
        </p:nvSpPr>
        <p:spPr/>
        <p:txBody>
          <a:bodyPr/>
          <a:lstStyle/>
          <a:p>
            <a:fld id="{E31375A4-56A4-47D6-9801-1991572033F7}" type="slidenum">
              <a:t>‹#›</a:t>
            </a:fld>
            <a:endParaRPr lang="el-GR"/>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Ορθογώνιο 7"/>
          <p:cNvSpPr/>
          <p:nvPr userDrawn="1"/>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p:cNvSpPr>
            <a:spLocks noGrp="1"/>
          </p:cNvSpPr>
          <p:nvPr>
            <p:ph type="title"/>
          </p:nvPr>
        </p:nvSpPr>
        <p:spPr>
          <a:xfrm>
            <a:off x="7979330" y="457200"/>
            <a:ext cx="3603070" cy="1554480"/>
          </a:xfrm>
        </p:spPr>
        <p:txBody>
          <a:bodyPr anchor="b"/>
          <a:lstStyle>
            <a:lvl1pPr latinLnBrk="0">
              <a:defRPr lang="el-GR" sz="3200"/>
            </a:lvl1pPr>
          </a:lstStyle>
          <a:p>
            <a:r>
              <a:rPr lang="el-GR" smtClean="0"/>
              <a:t>Στυλ κύριου τίτλου</a:t>
            </a:r>
            <a:endParaRPr lang="el-GR"/>
          </a:p>
        </p:txBody>
      </p:sp>
      <p:sp>
        <p:nvSpPr>
          <p:cNvPr id="3" name="Σύμβολο κράτησης θέσης περιεχομένου 2"/>
          <p:cNvSpPr>
            <a:spLocks noGrp="1"/>
          </p:cNvSpPr>
          <p:nvPr>
            <p:ph idx="1"/>
          </p:nvPr>
        </p:nvSpPr>
        <p:spPr>
          <a:xfrm>
            <a:off x="606490" y="685800"/>
            <a:ext cx="6102220" cy="5486400"/>
          </a:xfrm>
        </p:spPr>
        <p:txBody>
          <a:bodyPr>
            <a:normAutofit/>
          </a:bodyPr>
          <a:lstStyle>
            <a:lvl1pPr latinLnBrk="0">
              <a:defRPr lang="el-GR" sz="2000"/>
            </a:lvl1pPr>
            <a:lvl2pPr latinLnBrk="0">
              <a:defRPr lang="el-GR" sz="1800"/>
            </a:lvl2pPr>
            <a:lvl3pPr latinLnBrk="0">
              <a:defRPr lang="el-GR" sz="1600"/>
            </a:lvl3pPr>
            <a:lvl4pPr latinLnBrk="0">
              <a:defRPr lang="el-GR" sz="1400"/>
            </a:lvl4pPr>
            <a:lvl5pPr latinLnBrk="0">
              <a:defRPr lang="el-GR" sz="1400"/>
            </a:lvl5pPr>
            <a:lvl6pPr latinLnBrk="0">
              <a:defRPr lang="el-GR" sz="2000"/>
            </a:lvl6pPr>
            <a:lvl7pPr latinLnBrk="0">
              <a:defRPr lang="el-GR" sz="2000"/>
            </a:lvl7pPr>
            <a:lvl8pPr latinLnBrk="0">
              <a:defRPr lang="el-GR" sz="2000"/>
            </a:lvl8pPr>
            <a:lvl9pPr latinLnBrk="0">
              <a:defRPr lang="el-G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Σύμβολο κράτησης θέσης κειμένου 3"/>
          <p:cNvSpPr>
            <a:spLocks noGrp="1"/>
          </p:cNvSpPr>
          <p:nvPr>
            <p:ph type="body" sz="half" idx="2"/>
          </p:nvPr>
        </p:nvSpPr>
        <p:spPr>
          <a:xfrm>
            <a:off x="7979330" y="2101850"/>
            <a:ext cx="3603070" cy="1828800"/>
          </a:xfrm>
        </p:spPr>
        <p:txBody>
          <a:bodyPr/>
          <a:lstStyle>
            <a:lvl1pPr marL="0" indent="0" latinLnBrk="0">
              <a:spcBef>
                <a:spcPts val="1200"/>
              </a:spcBef>
              <a:buNone/>
              <a:defRPr lang="el-GR" sz="1600"/>
            </a:lvl1pPr>
            <a:lvl2pPr marL="457200" indent="0" latinLnBrk="0">
              <a:buNone/>
              <a:defRPr lang="el-GR" sz="1400"/>
            </a:lvl2pPr>
            <a:lvl3pPr marL="914400" indent="0" latinLnBrk="0">
              <a:buNone/>
              <a:defRPr lang="el-GR" sz="1200"/>
            </a:lvl3pPr>
            <a:lvl4pPr marL="1371600" indent="0" latinLnBrk="0">
              <a:buNone/>
              <a:defRPr lang="el-GR" sz="1000"/>
            </a:lvl4pPr>
            <a:lvl5pPr marL="1828800" indent="0" latinLnBrk="0">
              <a:buNone/>
              <a:defRPr lang="el-GR" sz="1000"/>
            </a:lvl5pPr>
            <a:lvl6pPr marL="2286000" indent="0" latinLnBrk="0">
              <a:buNone/>
              <a:defRPr lang="el-GR" sz="1000"/>
            </a:lvl6pPr>
            <a:lvl7pPr marL="2743200" indent="0" latinLnBrk="0">
              <a:buNone/>
              <a:defRPr lang="el-GR" sz="1000"/>
            </a:lvl7pPr>
            <a:lvl8pPr marL="3200400" indent="0" latinLnBrk="0">
              <a:buNone/>
              <a:defRPr lang="el-GR" sz="1000"/>
            </a:lvl8pPr>
            <a:lvl9pPr marL="3657600" indent="0" latinLnBrk="0">
              <a:buNone/>
              <a:defRPr lang="el-GR" sz="1000"/>
            </a:lvl9pPr>
          </a:lstStyle>
          <a:p>
            <a:pPr lvl="0"/>
            <a:r>
              <a:rPr lang="el-GR" smtClean="0"/>
              <a:t>Στυλ υποδείγματος κειμένου</a:t>
            </a:r>
          </a:p>
        </p:txBody>
      </p:sp>
      <p:sp>
        <p:nvSpPr>
          <p:cNvPr id="5" name="Σύμβολο κράτησης θέσης ημερομηνίας 4"/>
          <p:cNvSpPr>
            <a:spLocks noGrp="1"/>
          </p:cNvSpPr>
          <p:nvPr>
            <p:ph type="dt" sz="half" idx="10"/>
          </p:nvPr>
        </p:nvSpPr>
        <p:spPr/>
        <p:txBody>
          <a:bodyPr/>
          <a:lstStyle/>
          <a:p>
            <a:fld id="{40566C6A-A83C-4E27-990F-89F11F779CE0}" type="datetime1">
              <a:t>21/4/2015</a:t>
            </a:fld>
            <a:endParaRPr lang="el-GR"/>
          </a:p>
        </p:txBody>
      </p:sp>
      <p:sp>
        <p:nvSpPr>
          <p:cNvPr id="6" name="Σύμβολο κράτησης θέσης υποσέλιδου 5"/>
          <p:cNvSpPr>
            <a:spLocks noGrp="1"/>
          </p:cNvSpPr>
          <p:nvPr>
            <p:ph type="ftr" sz="quarter" idx="11"/>
          </p:nvPr>
        </p:nvSpPr>
        <p:spPr/>
        <p:txBody>
          <a:bodyPr/>
          <a:lstStyle/>
          <a:p>
            <a:endParaRPr lang="el-GR"/>
          </a:p>
        </p:txBody>
      </p:sp>
      <p:sp>
        <p:nvSpPr>
          <p:cNvPr id="7" name="Σύμβολο κράτησης θέσης αριθμού διαφάνειας 6"/>
          <p:cNvSpPr>
            <a:spLocks noGrp="1"/>
          </p:cNvSpPr>
          <p:nvPr>
            <p:ph type="sldNum" sz="quarter" idx="12"/>
          </p:nvPr>
        </p:nvSpPr>
        <p:spPr/>
        <p:txBody>
          <a:bodyPr/>
          <a:lstStyle/>
          <a:p>
            <a:fld id="{E31375A4-56A4-47D6-9801-1991572033F7}" type="slidenum">
              <a:t>‹#›</a:t>
            </a:fld>
            <a:endParaRPr lang="el-GR"/>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Ορθογώνιο 7"/>
          <p:cNvSpPr/>
          <p:nvPr/>
        </p:nvSpPr>
        <p:spPr bwMode="hidden">
          <a:xfrm>
            <a:off x="0" y="0"/>
            <a:ext cx="7315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Τίτλος 1"/>
          <p:cNvSpPr>
            <a:spLocks noGrp="1"/>
          </p:cNvSpPr>
          <p:nvPr>
            <p:ph type="title"/>
          </p:nvPr>
        </p:nvSpPr>
        <p:spPr>
          <a:xfrm>
            <a:off x="7982712" y="457200"/>
            <a:ext cx="3602736" cy="1554480"/>
          </a:xfrm>
        </p:spPr>
        <p:txBody>
          <a:bodyPr anchor="b"/>
          <a:lstStyle>
            <a:lvl1pPr latinLnBrk="0">
              <a:defRPr lang="el-GR" sz="3200"/>
            </a:lvl1pPr>
          </a:lstStyle>
          <a:p>
            <a:r>
              <a:rPr lang="el-GR" smtClean="0"/>
              <a:t>Στυλ κύριου τίτλου</a:t>
            </a:r>
            <a:endParaRPr lang="el-GR"/>
          </a:p>
        </p:txBody>
      </p:sp>
      <p:sp>
        <p:nvSpPr>
          <p:cNvPr id="3" name="Σύμβολο κράτησης θέσης εικόνας 2"/>
          <p:cNvSpPr>
            <a:spLocks noGrp="1"/>
          </p:cNvSpPr>
          <p:nvPr>
            <p:ph type="pic" idx="1"/>
          </p:nvPr>
        </p:nvSpPr>
        <p:spPr>
          <a:xfrm>
            <a:off x="0" y="-1"/>
            <a:ext cx="7315200" cy="6858000"/>
          </a:xfrm>
        </p:spPr>
        <p:txBody>
          <a:bodyPr tIns="457200">
            <a:normAutofit/>
          </a:bodyPr>
          <a:lstStyle>
            <a:lvl1pPr marL="0" indent="0" algn="ctr" latinLnBrk="0">
              <a:buNone/>
              <a:defRPr lang="el-GR" sz="2400"/>
            </a:lvl1pPr>
            <a:lvl2pPr marL="457200" indent="0" latinLnBrk="0">
              <a:buNone/>
              <a:defRPr lang="el-GR" sz="2800"/>
            </a:lvl2pPr>
            <a:lvl3pPr marL="914400" indent="0" latinLnBrk="0">
              <a:buNone/>
              <a:defRPr lang="el-GR" sz="2400"/>
            </a:lvl3pPr>
            <a:lvl4pPr marL="1371600" indent="0" latinLnBrk="0">
              <a:buNone/>
              <a:defRPr lang="el-GR" sz="2000"/>
            </a:lvl4pPr>
            <a:lvl5pPr marL="1828800" indent="0" latinLnBrk="0">
              <a:buNone/>
              <a:defRPr lang="el-GR" sz="2000"/>
            </a:lvl5pPr>
            <a:lvl6pPr marL="2286000" indent="0" latinLnBrk="0">
              <a:buNone/>
              <a:defRPr lang="el-GR" sz="2000"/>
            </a:lvl6pPr>
            <a:lvl7pPr marL="2743200" indent="0" latinLnBrk="0">
              <a:buNone/>
              <a:defRPr lang="el-GR" sz="2000"/>
            </a:lvl7pPr>
            <a:lvl8pPr marL="3200400" indent="0" latinLnBrk="0">
              <a:buNone/>
              <a:defRPr lang="el-GR" sz="2000"/>
            </a:lvl8pPr>
            <a:lvl9pPr marL="3657600" indent="0" latinLnBrk="0">
              <a:buNone/>
              <a:defRPr lang="el-GR" sz="2000"/>
            </a:lvl9pPr>
          </a:lstStyle>
          <a:p>
            <a:r>
              <a:rPr lang="el-GR" smtClean="0"/>
              <a:t>Κάντε κλικ στο εικονίδιο για να προσθέσετε εικόνα</a:t>
            </a:r>
            <a:endParaRPr lang="el-GR"/>
          </a:p>
        </p:txBody>
      </p:sp>
      <p:sp>
        <p:nvSpPr>
          <p:cNvPr id="4" name="Σύμβολο κράτησης θέσης κειμένου 3"/>
          <p:cNvSpPr>
            <a:spLocks noGrp="1"/>
          </p:cNvSpPr>
          <p:nvPr>
            <p:ph type="body" sz="half" idx="2"/>
          </p:nvPr>
        </p:nvSpPr>
        <p:spPr>
          <a:xfrm>
            <a:off x="7982712" y="2101850"/>
            <a:ext cx="3602736" cy="1828800"/>
          </a:xfrm>
        </p:spPr>
        <p:txBody>
          <a:bodyPr/>
          <a:lstStyle>
            <a:lvl1pPr marL="0" indent="0" latinLnBrk="0">
              <a:buNone/>
              <a:defRPr lang="el-GR" sz="1600"/>
            </a:lvl1pPr>
            <a:lvl2pPr marL="457200" indent="0" latinLnBrk="0">
              <a:buNone/>
              <a:defRPr lang="el-GR" sz="1400"/>
            </a:lvl2pPr>
            <a:lvl3pPr marL="914400" indent="0" latinLnBrk="0">
              <a:buNone/>
              <a:defRPr lang="el-GR" sz="1200"/>
            </a:lvl3pPr>
            <a:lvl4pPr marL="1371600" indent="0" latinLnBrk="0">
              <a:buNone/>
              <a:defRPr lang="el-GR" sz="1000"/>
            </a:lvl4pPr>
            <a:lvl5pPr marL="1828800" indent="0" latinLnBrk="0">
              <a:buNone/>
              <a:defRPr lang="el-GR" sz="1000"/>
            </a:lvl5pPr>
            <a:lvl6pPr marL="2286000" indent="0" latinLnBrk="0">
              <a:buNone/>
              <a:defRPr lang="el-GR" sz="1000"/>
            </a:lvl6pPr>
            <a:lvl7pPr marL="2743200" indent="0" latinLnBrk="0">
              <a:buNone/>
              <a:defRPr lang="el-GR" sz="1000"/>
            </a:lvl7pPr>
            <a:lvl8pPr marL="3200400" indent="0" latinLnBrk="0">
              <a:buNone/>
              <a:defRPr lang="el-GR" sz="1000"/>
            </a:lvl8pPr>
            <a:lvl9pPr marL="3657600" indent="0" latinLnBrk="0">
              <a:buNone/>
              <a:defRPr lang="el-GR" sz="1000"/>
            </a:lvl9pPr>
          </a:lstStyle>
          <a:p>
            <a:pPr lvl="0"/>
            <a:r>
              <a:rPr lang="el-GR" smtClean="0"/>
              <a:t>Στυλ υποδείγματος κειμένου</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τίτλου 1"/>
          <p:cNvSpPr>
            <a:spLocks noGrp="1"/>
          </p:cNvSpPr>
          <p:nvPr>
            <p:ph type="title"/>
          </p:nvPr>
        </p:nvSpPr>
        <p:spPr>
          <a:xfrm>
            <a:off x="1295400" y="362303"/>
            <a:ext cx="9601200" cy="1069940"/>
          </a:xfrm>
          <a:prstGeom prst="rect">
            <a:avLst/>
          </a:prstGeom>
        </p:spPr>
        <p:txBody>
          <a:bodyPr vert="horz" lIns="91440" tIns="45720" rIns="91440" bIns="45720" rtlCol="0" anchor="b">
            <a:normAutofit/>
          </a:bodyPr>
          <a:lstStyle/>
          <a:p>
            <a:r>
              <a:rPr lang="el-GR"/>
              <a:t>Κάντε κλικ για να επεξεργαστείτε το στυλ υποδείγματος τίτλου</a:t>
            </a:r>
          </a:p>
        </p:txBody>
      </p:sp>
      <p:sp>
        <p:nvSpPr>
          <p:cNvPr id="3" name="Σύμβολο κράτησης θέσης κειμένου 2"/>
          <p:cNvSpPr>
            <a:spLocks noGrp="1"/>
          </p:cNvSpPr>
          <p:nvPr>
            <p:ph type="body" idx="1"/>
          </p:nvPr>
        </p:nvSpPr>
        <p:spPr>
          <a:xfrm>
            <a:off x="1295400" y="1828799"/>
            <a:ext cx="9601200" cy="4348163"/>
          </a:xfrm>
          <a:prstGeom prst="rect">
            <a:avLst/>
          </a:prstGeom>
        </p:spPr>
        <p:txBody>
          <a:bodyPr vert="horz" lIns="91440" tIns="45720" rIns="91440" bIns="45720" rtlCol="0">
            <a:normAutofit/>
          </a:bodyPr>
          <a:lstStyle/>
          <a:p>
            <a:pPr lvl="0"/>
            <a:r>
              <a:rPr lang="el-GR"/>
              <a:t>Κάντε κλικ για να επεξεργαστείτε τα στυλ υποδείγματος κειμένου</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Σύμβολο κράτησης θέσης ημερομηνίας 3"/>
          <p:cNvSpPr>
            <a:spLocks noGrp="1"/>
          </p:cNvSpPr>
          <p:nvPr>
            <p:ph type="dt" sz="half" idx="2"/>
          </p:nvPr>
        </p:nvSpPr>
        <p:spPr>
          <a:xfrm>
            <a:off x="9419253" y="6385492"/>
            <a:ext cx="982047" cy="228600"/>
          </a:xfrm>
          <a:prstGeom prst="rect">
            <a:avLst/>
          </a:prstGeom>
        </p:spPr>
        <p:txBody>
          <a:bodyPr vert="horz" lIns="91440" tIns="45720" rIns="91440" bIns="45720" rtlCol="0" anchor="ctr"/>
          <a:lstStyle>
            <a:lvl1pPr algn="r" latinLnBrk="0">
              <a:defRPr lang="el-GR" sz="800">
                <a:solidFill>
                  <a:schemeClr val="accent1"/>
                </a:solidFill>
              </a:defRPr>
            </a:lvl1pPr>
          </a:lstStyle>
          <a:p>
            <a:fld id="{D14E86EA-95E3-4DA0-97E2-7D1BBAC51A0F}" type="datetime1">
              <a:t>21/4/2015</a:t>
            </a:fld>
            <a:endParaRPr lang="el-GR"/>
          </a:p>
        </p:txBody>
      </p:sp>
      <p:sp>
        <p:nvSpPr>
          <p:cNvPr id="5" name="Σύμβολο κράτησης θέσης υποσέλιδου 4"/>
          <p:cNvSpPr>
            <a:spLocks noGrp="1"/>
          </p:cNvSpPr>
          <p:nvPr>
            <p:ph type="ftr" sz="quarter" idx="3"/>
          </p:nvPr>
        </p:nvSpPr>
        <p:spPr>
          <a:xfrm>
            <a:off x="609600" y="6385492"/>
            <a:ext cx="6099048" cy="228600"/>
          </a:xfrm>
          <a:prstGeom prst="rect">
            <a:avLst/>
          </a:prstGeom>
        </p:spPr>
        <p:txBody>
          <a:bodyPr vert="horz" lIns="91440" tIns="45720" rIns="91440" bIns="45720" rtlCol="0" anchor="ctr"/>
          <a:lstStyle>
            <a:lvl1pPr algn="l" latinLnBrk="0">
              <a:defRPr lang="el-GR" sz="800">
                <a:solidFill>
                  <a:schemeClr val="accent1"/>
                </a:solidFill>
              </a:defRPr>
            </a:lvl1pPr>
          </a:lstStyle>
          <a:p>
            <a:endParaRPr lang="el-GR"/>
          </a:p>
        </p:txBody>
      </p:sp>
      <p:sp>
        <p:nvSpPr>
          <p:cNvPr id="6" name="Σύμβολο κράτησης θέσης αριθμού διαφάνειας 5"/>
          <p:cNvSpPr>
            <a:spLocks noGrp="1"/>
          </p:cNvSpPr>
          <p:nvPr>
            <p:ph type="sldNum" sz="quarter" idx="4"/>
          </p:nvPr>
        </p:nvSpPr>
        <p:spPr>
          <a:xfrm>
            <a:off x="10753532" y="6385492"/>
            <a:ext cx="828868" cy="228600"/>
          </a:xfrm>
          <a:prstGeom prst="rect">
            <a:avLst/>
          </a:prstGeom>
        </p:spPr>
        <p:txBody>
          <a:bodyPr vert="horz" lIns="91440" tIns="45720" rIns="91440" bIns="45720" rtlCol="0" anchor="ctr"/>
          <a:lstStyle>
            <a:lvl1pPr algn="r" latinLnBrk="0">
              <a:defRPr lang="el-GR" sz="800">
                <a:solidFill>
                  <a:schemeClr val="accent1"/>
                </a:solidFill>
              </a:defRPr>
            </a:lvl1pPr>
          </a:lstStyle>
          <a:p>
            <a:fld id="{E31375A4-56A4-47D6-9801-1991572033F7}" type="slidenum">
              <a:pPr/>
              <a:t>‹#›</a:t>
            </a:fld>
            <a:endParaRPr lang="el-GR"/>
          </a:p>
        </p:txBody>
      </p:sp>
    </p:spTree>
    <p:extLst>
      <p:ext uri="{BB962C8B-B14F-4D97-AF65-F5344CB8AC3E}">
        <p14:creationId xmlns:p14="http://schemas.microsoft.com/office/powerpoint/2010/main" val="194325986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el-GR" sz="32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itchFamily="34" charset="0"/>
        <a:buChar char="•"/>
        <a:defRPr lang="el-GR" sz="2000" kern="1200">
          <a:solidFill>
            <a:schemeClr val="tx1"/>
          </a:solidFill>
          <a:latin typeface="+mn-lt"/>
          <a:ea typeface="+mn-ea"/>
          <a:cs typeface="+mn-cs"/>
        </a:defRPr>
      </a:lvl1pPr>
      <a:lvl2pPr marL="502920" indent="-228600" algn="l" defTabSz="914400" rtl="0" eaLnBrk="1" latinLnBrk="0" hangingPunct="1">
        <a:lnSpc>
          <a:spcPct val="90000"/>
        </a:lnSpc>
        <a:spcBef>
          <a:spcPts val="1200"/>
        </a:spcBef>
        <a:buClr>
          <a:schemeClr val="accent1"/>
        </a:buClr>
        <a:buFont typeface="Arial" pitchFamily="34" charset="0"/>
        <a:buChar char="•"/>
        <a:defRPr lang="el-GR" sz="1800" kern="1200">
          <a:solidFill>
            <a:schemeClr val="tx1"/>
          </a:solidFill>
          <a:latin typeface="+mn-lt"/>
          <a:ea typeface="+mn-ea"/>
          <a:cs typeface="+mn-cs"/>
        </a:defRPr>
      </a:lvl2pPr>
      <a:lvl3pPr marL="731520" indent="-182880" algn="l" defTabSz="914400" rtl="0" eaLnBrk="1" latinLnBrk="0" hangingPunct="1">
        <a:lnSpc>
          <a:spcPct val="90000"/>
        </a:lnSpc>
        <a:spcBef>
          <a:spcPts val="800"/>
        </a:spcBef>
        <a:buClr>
          <a:schemeClr val="accent1"/>
        </a:buClr>
        <a:buFont typeface="Arial" pitchFamily="34" charset="0"/>
        <a:buChar char="•"/>
        <a:defRPr lang="el-GR" sz="1600" kern="1200">
          <a:solidFill>
            <a:schemeClr val="tx1"/>
          </a:solidFill>
          <a:latin typeface="+mn-lt"/>
          <a:ea typeface="+mn-ea"/>
          <a:cs typeface="+mn-cs"/>
        </a:defRPr>
      </a:lvl3pPr>
      <a:lvl4pPr marL="960120" indent="-182880" algn="l" defTabSz="914400" rtl="0" eaLnBrk="1" latinLnBrk="0" hangingPunct="1">
        <a:lnSpc>
          <a:spcPct val="90000"/>
        </a:lnSpc>
        <a:spcBef>
          <a:spcPts val="800"/>
        </a:spcBef>
        <a:buClr>
          <a:schemeClr val="accent1"/>
        </a:buClr>
        <a:buFont typeface="Arial" pitchFamily="34" charset="0"/>
        <a:buChar char="•"/>
        <a:defRPr lang="el-GR" sz="1400" kern="1200">
          <a:solidFill>
            <a:schemeClr val="tx1"/>
          </a:solidFill>
          <a:latin typeface="+mn-lt"/>
          <a:ea typeface="+mn-ea"/>
          <a:cs typeface="+mn-cs"/>
        </a:defRPr>
      </a:lvl4pPr>
      <a:lvl5pPr marL="1188720" indent="-182880" algn="l" defTabSz="914400" rtl="0" eaLnBrk="1" latinLnBrk="0" hangingPunct="1">
        <a:lnSpc>
          <a:spcPct val="90000"/>
        </a:lnSpc>
        <a:spcBef>
          <a:spcPts val="800"/>
        </a:spcBef>
        <a:buClr>
          <a:schemeClr val="accent1"/>
        </a:buClr>
        <a:buFont typeface="Arial" pitchFamily="34" charset="0"/>
        <a:buChar char="•"/>
        <a:defRPr lang="el-G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itchFamily="34" charset="0"/>
        <a:buChar char="•"/>
        <a:defRPr lang="el-G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itchFamily="34" charset="0"/>
        <a:buChar char="•"/>
        <a:defRPr lang="el-G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itchFamily="34" charset="0"/>
        <a:buChar char="•"/>
        <a:defRPr lang="el-G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itchFamily="34" charset="0"/>
        <a:buChar char="•"/>
        <a:defRPr lang="el-GR" sz="1400" kern="1200">
          <a:solidFill>
            <a:schemeClr val="tx1"/>
          </a:solidFill>
          <a:latin typeface="+mn-lt"/>
          <a:ea typeface="+mn-ea"/>
          <a:cs typeface="+mn-cs"/>
        </a:defRPr>
      </a:lvl9pPr>
    </p:bodyStyle>
    <p:otherStyle>
      <a:defPPr>
        <a:defRPr lang="el-GR"/>
      </a:defPPr>
      <a:lvl1pPr marL="0" algn="l" defTabSz="914400" rtl="0" eaLnBrk="1" latinLnBrk="0" hangingPunct="1">
        <a:defRPr lang="el-GR" sz="1800" kern="1200">
          <a:solidFill>
            <a:schemeClr val="tx1"/>
          </a:solidFill>
          <a:latin typeface="+mn-lt"/>
          <a:ea typeface="+mn-ea"/>
          <a:cs typeface="+mn-cs"/>
        </a:defRPr>
      </a:lvl1pPr>
      <a:lvl2pPr marL="457200" algn="l" defTabSz="914400" rtl="0" eaLnBrk="1" latinLnBrk="0" hangingPunct="1">
        <a:defRPr lang="el-GR" sz="1800" kern="1200">
          <a:solidFill>
            <a:schemeClr val="tx1"/>
          </a:solidFill>
          <a:latin typeface="+mn-lt"/>
          <a:ea typeface="+mn-ea"/>
          <a:cs typeface="+mn-cs"/>
        </a:defRPr>
      </a:lvl2pPr>
      <a:lvl3pPr marL="914400" algn="l" defTabSz="914400" rtl="0" eaLnBrk="1" latinLnBrk="0" hangingPunct="1">
        <a:defRPr lang="el-GR" sz="1800" kern="1200">
          <a:solidFill>
            <a:schemeClr val="tx1"/>
          </a:solidFill>
          <a:latin typeface="+mn-lt"/>
          <a:ea typeface="+mn-ea"/>
          <a:cs typeface="+mn-cs"/>
        </a:defRPr>
      </a:lvl3pPr>
      <a:lvl4pPr marL="1371600" algn="l" defTabSz="914400" rtl="0" eaLnBrk="1" latinLnBrk="0" hangingPunct="1">
        <a:defRPr lang="el-GR" sz="1800" kern="1200">
          <a:solidFill>
            <a:schemeClr val="tx1"/>
          </a:solidFill>
          <a:latin typeface="+mn-lt"/>
          <a:ea typeface="+mn-ea"/>
          <a:cs typeface="+mn-cs"/>
        </a:defRPr>
      </a:lvl4pPr>
      <a:lvl5pPr marL="1828800" algn="l" defTabSz="914400" rtl="0" eaLnBrk="1" latinLnBrk="0" hangingPunct="1">
        <a:defRPr lang="el-GR" sz="1800" kern="1200">
          <a:solidFill>
            <a:schemeClr val="tx1"/>
          </a:solidFill>
          <a:latin typeface="+mn-lt"/>
          <a:ea typeface="+mn-ea"/>
          <a:cs typeface="+mn-cs"/>
        </a:defRPr>
      </a:lvl5pPr>
      <a:lvl6pPr marL="2286000" algn="l" defTabSz="914400" rtl="0" eaLnBrk="1" latinLnBrk="0" hangingPunct="1">
        <a:defRPr lang="el-GR" sz="1800" kern="1200">
          <a:solidFill>
            <a:schemeClr val="tx1"/>
          </a:solidFill>
          <a:latin typeface="+mn-lt"/>
          <a:ea typeface="+mn-ea"/>
          <a:cs typeface="+mn-cs"/>
        </a:defRPr>
      </a:lvl6pPr>
      <a:lvl7pPr marL="2743200" algn="l" defTabSz="914400" rtl="0" eaLnBrk="1" latinLnBrk="0" hangingPunct="1">
        <a:defRPr lang="el-GR" sz="1800" kern="1200">
          <a:solidFill>
            <a:schemeClr val="tx1"/>
          </a:solidFill>
          <a:latin typeface="+mn-lt"/>
          <a:ea typeface="+mn-ea"/>
          <a:cs typeface="+mn-cs"/>
        </a:defRPr>
      </a:lvl7pPr>
      <a:lvl8pPr marL="3200400" algn="l" defTabSz="914400" rtl="0" eaLnBrk="1" latinLnBrk="0" hangingPunct="1">
        <a:defRPr lang="el-GR" sz="1800" kern="1200">
          <a:solidFill>
            <a:schemeClr val="tx1"/>
          </a:solidFill>
          <a:latin typeface="+mn-lt"/>
          <a:ea typeface="+mn-ea"/>
          <a:cs typeface="+mn-cs"/>
        </a:defRPr>
      </a:lvl8pPr>
      <a:lvl9pPr marL="3657600" algn="l" defTabSz="914400" rtl="0" eaLnBrk="1" latinLnBrk="0" hangingPunct="1">
        <a:defRPr lang="el-G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slide" Target="slide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slide" Target="slide2.xml"/><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7.xml"/><Relationship Id="rId3" Type="http://schemas.openxmlformats.org/officeDocument/2006/relationships/slide" Target="slide4.xml"/><Relationship Id="rId7" Type="http://schemas.openxmlformats.org/officeDocument/2006/relationships/slide" Target="slide8.xml"/><Relationship Id="rId12" Type="http://schemas.openxmlformats.org/officeDocument/2006/relationships/slide" Target="slide14.xml"/><Relationship Id="rId2"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slide" Target="slide7.xml"/><Relationship Id="rId11"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12.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18.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09600" y="261255"/>
            <a:ext cx="10741152" cy="2250298"/>
          </a:xfrm>
        </p:spPr>
        <p:txBody>
          <a:bodyPr>
            <a:normAutofit/>
          </a:bodyPr>
          <a:lstStyle/>
          <a:p>
            <a:pPr algn="ctr"/>
            <a:r>
              <a:rPr lang="el-GR" sz="6600" dirty="0" smtClean="0">
                <a:latin typeface="Segoe Print" panose="02000600000000000000" pitchFamily="2" charset="0"/>
              </a:rPr>
              <a:t>ΠΟΛΕΜΟΣ Ή ΕΙΡΗΝΗ</a:t>
            </a:r>
            <a:r>
              <a:rPr lang="el-GR" sz="8800" dirty="0" smtClean="0">
                <a:latin typeface="Segoe Print" panose="02000600000000000000" pitchFamily="2" charset="0"/>
              </a:rPr>
              <a:t>;</a:t>
            </a:r>
            <a:endParaRPr lang="el-GR" sz="8800" dirty="0">
              <a:latin typeface="Segoe Print" panose="02000600000000000000" pitchFamily="2" charset="0"/>
            </a:endParaRPr>
          </a:p>
        </p:txBody>
      </p:sp>
      <p:sp>
        <p:nvSpPr>
          <p:cNvPr id="3" name="Υπότιτλος 2"/>
          <p:cNvSpPr>
            <a:spLocks noGrp="1"/>
          </p:cNvSpPr>
          <p:nvPr>
            <p:ph type="subTitle" idx="1"/>
          </p:nvPr>
        </p:nvSpPr>
        <p:spPr>
          <a:xfrm>
            <a:off x="609600" y="2735420"/>
            <a:ext cx="10302240" cy="3677572"/>
          </a:xfrm>
        </p:spPr>
        <p:txBody>
          <a:bodyPr>
            <a:normAutofit fontScale="92500" lnSpcReduction="20000"/>
          </a:bodyPr>
          <a:lstStyle/>
          <a:p>
            <a:pPr>
              <a:lnSpc>
                <a:spcPct val="130000"/>
              </a:lnSpc>
            </a:pPr>
            <a:r>
              <a:rPr lang="el-GR" dirty="0" smtClean="0">
                <a:solidFill>
                  <a:srgbClr val="B919AE"/>
                </a:solidFill>
                <a:latin typeface="Segoe Print" panose="02000600000000000000" pitchFamily="2" charset="0"/>
              </a:rPr>
              <a:t>ΜΑΘΗΜΑ</a:t>
            </a:r>
            <a:r>
              <a:rPr lang="el-GR" dirty="0" smtClean="0">
                <a:latin typeface="Segoe Print" panose="02000600000000000000" pitchFamily="2" charset="0"/>
              </a:rPr>
              <a:t>: ΘΡΗΣΚΕΥΤΙΚΑ</a:t>
            </a:r>
          </a:p>
          <a:p>
            <a:pPr>
              <a:lnSpc>
                <a:spcPct val="130000"/>
              </a:lnSpc>
            </a:pPr>
            <a:r>
              <a:rPr lang="el-GR" dirty="0" smtClean="0">
                <a:solidFill>
                  <a:srgbClr val="B919AE"/>
                </a:solidFill>
                <a:latin typeface="Segoe Print" panose="02000600000000000000" pitchFamily="2" charset="0"/>
              </a:rPr>
              <a:t>ΟΜΑΔΑ</a:t>
            </a:r>
            <a:r>
              <a:rPr lang="el-GR" dirty="0" smtClean="0">
                <a:latin typeface="Segoe Print" panose="02000600000000000000" pitchFamily="2" charset="0"/>
              </a:rPr>
              <a:t>: ΟΙ ΠΡΟΦΗΤΕΣ</a:t>
            </a:r>
          </a:p>
          <a:p>
            <a:pPr>
              <a:lnSpc>
                <a:spcPct val="130000"/>
              </a:lnSpc>
            </a:pPr>
            <a:r>
              <a:rPr lang="el-GR" dirty="0" smtClean="0">
                <a:solidFill>
                  <a:srgbClr val="B919AE"/>
                </a:solidFill>
                <a:latin typeface="Segoe Print" panose="02000600000000000000" pitchFamily="2" charset="0"/>
              </a:rPr>
              <a:t>ΜΕΛΗ</a:t>
            </a:r>
            <a:r>
              <a:rPr lang="el-GR" dirty="0" smtClean="0">
                <a:latin typeface="Segoe Print" panose="02000600000000000000" pitchFamily="2" charset="0"/>
              </a:rPr>
              <a:t>:ΠΑΠΑΓΕΩΡΓΙΟΥ ΔΑΝΑΗ</a:t>
            </a:r>
          </a:p>
          <a:p>
            <a:pPr>
              <a:lnSpc>
                <a:spcPct val="130000"/>
              </a:lnSpc>
            </a:pPr>
            <a:r>
              <a:rPr lang="el-GR" dirty="0">
                <a:latin typeface="Segoe Print" panose="02000600000000000000" pitchFamily="2" charset="0"/>
              </a:rPr>
              <a:t>	</a:t>
            </a:r>
            <a:r>
              <a:rPr lang="en-US" dirty="0" smtClean="0">
                <a:latin typeface="Segoe Print" panose="02000600000000000000" pitchFamily="2" charset="0"/>
              </a:rPr>
              <a:t> </a:t>
            </a:r>
            <a:r>
              <a:rPr lang="el-GR" dirty="0" smtClean="0">
                <a:latin typeface="Segoe Print" panose="02000600000000000000" pitchFamily="2" charset="0"/>
              </a:rPr>
              <a:t>ΣΟΥΣΑΝΗ ΑΘΑΝΑΣΙΑ </a:t>
            </a:r>
          </a:p>
          <a:p>
            <a:pPr>
              <a:lnSpc>
                <a:spcPct val="130000"/>
              </a:lnSpc>
            </a:pPr>
            <a:r>
              <a:rPr lang="el-GR" dirty="0">
                <a:latin typeface="Segoe Print" panose="02000600000000000000" pitchFamily="2" charset="0"/>
              </a:rPr>
              <a:t>	</a:t>
            </a:r>
            <a:r>
              <a:rPr lang="en-US" dirty="0" smtClean="0">
                <a:latin typeface="Segoe Print" panose="02000600000000000000" pitchFamily="2" charset="0"/>
              </a:rPr>
              <a:t> </a:t>
            </a:r>
            <a:r>
              <a:rPr lang="el-GR" dirty="0" smtClean="0">
                <a:latin typeface="Segoe Print" panose="02000600000000000000" pitchFamily="2" charset="0"/>
              </a:rPr>
              <a:t>ΣΤΑΜΑΤΙΑΔΗ ΣΟΦΙΑ</a:t>
            </a:r>
          </a:p>
          <a:p>
            <a:pPr>
              <a:lnSpc>
                <a:spcPct val="130000"/>
              </a:lnSpc>
            </a:pPr>
            <a:r>
              <a:rPr lang="el-GR" dirty="0">
                <a:latin typeface="Segoe Print" panose="02000600000000000000" pitchFamily="2" charset="0"/>
              </a:rPr>
              <a:t>	</a:t>
            </a:r>
            <a:r>
              <a:rPr lang="en-US" dirty="0" smtClean="0">
                <a:latin typeface="Segoe Print" panose="02000600000000000000" pitchFamily="2" charset="0"/>
              </a:rPr>
              <a:t> </a:t>
            </a:r>
            <a:r>
              <a:rPr lang="el-GR" dirty="0" smtClean="0">
                <a:latin typeface="Segoe Print" panose="02000600000000000000" pitchFamily="2" charset="0"/>
              </a:rPr>
              <a:t>ΣΤΕΦΑΝΑΚΗ ΜΑΡΙΑ-ΣΠΥΡΙΔΟΥΛΑ</a:t>
            </a:r>
          </a:p>
          <a:p>
            <a:pPr>
              <a:lnSpc>
                <a:spcPct val="130000"/>
              </a:lnSpc>
            </a:pPr>
            <a:r>
              <a:rPr lang="el-GR" dirty="0">
                <a:latin typeface="Segoe Print" panose="02000600000000000000" pitchFamily="2" charset="0"/>
              </a:rPr>
              <a:t>	</a:t>
            </a:r>
            <a:r>
              <a:rPr lang="en-US" dirty="0" smtClean="0">
                <a:latin typeface="Segoe Print" panose="02000600000000000000" pitchFamily="2" charset="0"/>
              </a:rPr>
              <a:t> </a:t>
            </a:r>
            <a:r>
              <a:rPr lang="el-GR" dirty="0" smtClean="0">
                <a:latin typeface="Segoe Print" panose="02000600000000000000" pitchFamily="2" charset="0"/>
              </a:rPr>
              <a:t>ΧΡΟΥΝΤΑΣ ΑΝΤΩΝΗΣ</a:t>
            </a:r>
            <a:r>
              <a:rPr lang="el-GR" dirty="0">
                <a:latin typeface="Segoe Print" panose="02000600000000000000" pitchFamily="2" charset="0"/>
              </a:rPr>
              <a:t>	</a:t>
            </a:r>
          </a:p>
        </p:txBody>
      </p:sp>
      <p:pic>
        <p:nvPicPr>
          <p:cNvPr id="5" name="Εικόνα 4"/>
          <p:cNvPicPr>
            <a:picLocks noChangeAspect="1"/>
          </p:cNvPicPr>
          <p:nvPr/>
        </p:nvPicPr>
        <p:blipFill>
          <a:blip r:embed="rId4"/>
          <a:stretch>
            <a:fillRect/>
          </a:stretch>
        </p:blipFill>
        <p:spPr>
          <a:xfrm>
            <a:off x="6624319" y="2881724"/>
            <a:ext cx="5307543" cy="2369439"/>
          </a:xfrm>
          <a:prstGeom prst="rect">
            <a:avLst/>
          </a:prstGeom>
        </p:spPr>
      </p:pic>
      <p:sp>
        <p:nvSpPr>
          <p:cNvPr id="6" name="Κουμπί ενέργειας: Κεντρική σελίδα 5">
            <a:hlinkClick r:id="rId5"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Rosarte Childrens Choir - Θρηνωδία_ Πάνος Κοσμίδης (256kbit)">
            <a:hlinkClick r:id="" action="ppaction://media"/>
          </p:cNvPr>
          <p:cNvPicPr>
            <a:picLocks noChangeAspect="1"/>
          </p:cNvPicPr>
          <p:nvPr>
            <a:audioFile r:link="rId1"/>
            <p:extLst>
              <p:ext uri="{DAA4B4D4-6D71-4841-9C94-3DE7FCFB9230}">
                <p14:media xmlns:p14="http://schemas.microsoft.com/office/powerpoint/2010/main" r:embed="rId2">
                  <p14:trim st="25000"/>
                </p14:media>
              </p:ext>
            </p:extLst>
          </p:nvPr>
        </p:nvPicPr>
        <p:blipFill>
          <a:blip r:embed="rId6"/>
          <a:stretch>
            <a:fillRect/>
          </a:stretch>
        </p:blipFill>
        <p:spPr>
          <a:xfrm>
            <a:off x="164757" y="6549080"/>
            <a:ext cx="308920" cy="308920"/>
          </a:xfrm>
          <a:prstGeom prst="rect">
            <a:avLst/>
          </a:prstGeom>
        </p:spPr>
      </p:pic>
    </p:spTree>
    <p:extLst>
      <p:ext uri="{BB962C8B-B14F-4D97-AF65-F5344CB8AC3E}">
        <p14:creationId xmlns:p14="http://schemas.microsoft.com/office/powerpoint/2010/main" val="10518781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6" presetClass="entr" presetSubtype="0" fill="hold" grpId="0" nodeType="click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375" autoRev="1" fill="hold">
                                          <p:stCondLst>
                                            <p:cond delay="0"/>
                                          </p:stCondLst>
                                        </p:cTn>
                                        <p:tgtEl>
                                          <p:spTgt spid="2"/>
                                        </p:tgtEl>
                                        <p:attrNameLst>
                                          <p:attrName>ppt_w</p:attrName>
                                        </p:attrNameLst>
                                      </p:cBhvr>
                                    </p:anim>
                                    <p:anim by="(#ppt_w*0.50)" calcmode="lin" valueType="num">
                                      <p:cBhvr>
                                        <p:cTn id="12" dur="375" decel="50000" autoRev="1" fill="hold">
                                          <p:stCondLst>
                                            <p:cond delay="0"/>
                                          </p:stCondLst>
                                        </p:cTn>
                                        <p:tgtEl>
                                          <p:spTgt spid="2"/>
                                        </p:tgtEl>
                                        <p:attrNameLst>
                                          <p:attrName>ppt_x</p:attrName>
                                        </p:attrNameLst>
                                      </p:cBhvr>
                                    </p:anim>
                                    <p:anim from="(-#ppt_h/2)" to="(#ppt_y)" calcmode="lin" valueType="num">
                                      <p:cBhvr>
                                        <p:cTn id="13" dur="750" fill="hold">
                                          <p:stCondLst>
                                            <p:cond delay="0"/>
                                          </p:stCondLst>
                                        </p:cTn>
                                        <p:tgtEl>
                                          <p:spTgt spid="2"/>
                                        </p:tgtEl>
                                        <p:attrNameLst>
                                          <p:attrName>ppt_y</p:attrName>
                                        </p:attrNameLst>
                                      </p:cBhvr>
                                    </p:anim>
                                    <p:animRot by="21600000">
                                      <p:cBhvr>
                                        <p:cTn id="14" dur="750" fill="hold">
                                          <p:stCondLst>
                                            <p:cond delay="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25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1" dur="25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25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30" dur="25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p:cTn id="37" dur="25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8" dur="25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39" dur="25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0" dur="25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1" dur="250" tmFilter="0,0; .5, 1; 1, 1"/>
                                        <p:tgtEl>
                                          <p:spTgt spid="3">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p:cTn id="46" dur="25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25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48" dur="25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25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250" tmFilter="0,0; .5, 1; 1, 1"/>
                                        <p:tgtEl>
                                          <p:spTgt spid="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1" presetClass="entr" presetSubtype="0" fill="hold" grpId="0" nodeType="clickEffect">
                                  <p:stCondLst>
                                    <p:cond delay="0"/>
                                  </p:stCondLst>
                                  <p:iterate type="lt">
                                    <p:tmPct val="10000"/>
                                  </p:iterate>
                                  <p:childTnLst>
                                    <p:set>
                                      <p:cBhvr>
                                        <p:cTn id="54" dur="1" fill="hold">
                                          <p:stCondLst>
                                            <p:cond delay="0"/>
                                          </p:stCondLst>
                                        </p:cTn>
                                        <p:tgtEl>
                                          <p:spTgt spid="3">
                                            <p:txEl>
                                              <p:pRg st="4" end="4"/>
                                            </p:txEl>
                                          </p:spTgt>
                                        </p:tgtEl>
                                        <p:attrNameLst>
                                          <p:attrName>style.visibility</p:attrName>
                                        </p:attrNameLst>
                                      </p:cBhvr>
                                      <p:to>
                                        <p:strVal val="visible"/>
                                      </p:to>
                                    </p:set>
                                    <p:anim calcmode="lin" valueType="num">
                                      <p:cBhvr>
                                        <p:cTn id="55" dur="25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6" dur="25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57" dur="25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8" dur="25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9" dur="250" tmFilter="0,0; .5, 1; 1, 1"/>
                                        <p:tgtEl>
                                          <p:spTgt spid="3">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1" presetClass="entr" presetSubtype="0" fill="hold" grpId="0" nodeType="clickEffect">
                                  <p:stCondLst>
                                    <p:cond delay="0"/>
                                  </p:stCondLst>
                                  <p:iterate type="lt">
                                    <p:tmPct val="10000"/>
                                  </p:iterate>
                                  <p:childTnLst>
                                    <p:set>
                                      <p:cBhvr>
                                        <p:cTn id="63" dur="1" fill="hold">
                                          <p:stCondLst>
                                            <p:cond delay="0"/>
                                          </p:stCondLst>
                                        </p:cTn>
                                        <p:tgtEl>
                                          <p:spTgt spid="3">
                                            <p:txEl>
                                              <p:pRg st="5" end="5"/>
                                            </p:txEl>
                                          </p:spTgt>
                                        </p:tgtEl>
                                        <p:attrNameLst>
                                          <p:attrName>style.visibility</p:attrName>
                                        </p:attrNameLst>
                                      </p:cBhvr>
                                      <p:to>
                                        <p:strVal val="visible"/>
                                      </p:to>
                                    </p:set>
                                    <p:anim calcmode="lin" valueType="num">
                                      <p:cBhvr>
                                        <p:cTn id="64" dur="250" fill="hold"/>
                                        <p:tgtEl>
                                          <p:spTgt spid="3">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65" dur="250" fill="hold"/>
                                        <p:tgtEl>
                                          <p:spTgt spid="3">
                                            <p:txEl>
                                              <p:pRg st="5" end="5"/>
                                            </p:txEl>
                                          </p:spTgt>
                                        </p:tgtEl>
                                        <p:attrNameLst>
                                          <p:attrName>ppt_y</p:attrName>
                                        </p:attrNameLst>
                                      </p:cBhvr>
                                      <p:tavLst>
                                        <p:tav tm="0">
                                          <p:val>
                                            <p:strVal val="#ppt_y"/>
                                          </p:val>
                                        </p:tav>
                                        <p:tav tm="100000">
                                          <p:val>
                                            <p:strVal val="#ppt_y"/>
                                          </p:val>
                                        </p:tav>
                                      </p:tavLst>
                                    </p:anim>
                                    <p:anim calcmode="lin" valueType="num">
                                      <p:cBhvr>
                                        <p:cTn id="66" dur="250" fill="hold"/>
                                        <p:tgtEl>
                                          <p:spTgt spid="3">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7" dur="250" fill="hold"/>
                                        <p:tgtEl>
                                          <p:spTgt spid="3">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8" dur="250" tmFilter="0,0; .5, 1; 1, 1"/>
                                        <p:tgtEl>
                                          <p:spTgt spid="3">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1" presetClass="entr" presetSubtype="0" fill="hold" grpId="0" nodeType="clickEffect">
                                  <p:stCondLst>
                                    <p:cond delay="0"/>
                                  </p:stCondLst>
                                  <p:iterate type="lt">
                                    <p:tmPct val="10000"/>
                                  </p:iterate>
                                  <p:childTnLst>
                                    <p:set>
                                      <p:cBhvr>
                                        <p:cTn id="72" dur="1" fill="hold">
                                          <p:stCondLst>
                                            <p:cond delay="0"/>
                                          </p:stCondLst>
                                        </p:cTn>
                                        <p:tgtEl>
                                          <p:spTgt spid="3">
                                            <p:txEl>
                                              <p:pRg st="6" end="6"/>
                                            </p:txEl>
                                          </p:spTgt>
                                        </p:tgtEl>
                                        <p:attrNameLst>
                                          <p:attrName>style.visibility</p:attrName>
                                        </p:attrNameLst>
                                      </p:cBhvr>
                                      <p:to>
                                        <p:strVal val="visible"/>
                                      </p:to>
                                    </p:set>
                                    <p:anim calcmode="lin" valueType="num">
                                      <p:cBhvr>
                                        <p:cTn id="73" dur="250" fill="hold"/>
                                        <p:tgtEl>
                                          <p:spTgt spid="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74" dur="250" fill="hold"/>
                                        <p:tgtEl>
                                          <p:spTgt spid="3">
                                            <p:txEl>
                                              <p:pRg st="6" end="6"/>
                                            </p:txEl>
                                          </p:spTgt>
                                        </p:tgtEl>
                                        <p:attrNameLst>
                                          <p:attrName>ppt_y</p:attrName>
                                        </p:attrNameLst>
                                      </p:cBhvr>
                                      <p:tavLst>
                                        <p:tav tm="0">
                                          <p:val>
                                            <p:strVal val="#ppt_y"/>
                                          </p:val>
                                        </p:tav>
                                        <p:tav tm="100000">
                                          <p:val>
                                            <p:strVal val="#ppt_y"/>
                                          </p:val>
                                        </p:tav>
                                      </p:tavLst>
                                    </p:anim>
                                    <p:anim calcmode="lin" valueType="num">
                                      <p:cBhvr>
                                        <p:cTn id="75" dur="250" fill="hold"/>
                                        <p:tgtEl>
                                          <p:spTgt spid="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6" dur="250" fill="hold"/>
                                        <p:tgtEl>
                                          <p:spTgt spid="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7" dur="250" tmFilter="0,0; .5, 1; 1, 1"/>
                                        <p:tgtEl>
                                          <p:spTgt spid="3">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1000" fill="hold"/>
                                        <p:tgtEl>
                                          <p:spTgt spid="5"/>
                                        </p:tgtEl>
                                        <p:attrNameLst>
                                          <p:attrName>ppt_w</p:attrName>
                                        </p:attrNameLst>
                                      </p:cBhvr>
                                      <p:tavLst>
                                        <p:tav tm="0">
                                          <p:val>
                                            <p:fltVal val="0"/>
                                          </p:val>
                                        </p:tav>
                                        <p:tav tm="100000">
                                          <p:val>
                                            <p:strVal val="#ppt_w"/>
                                          </p:val>
                                        </p:tav>
                                      </p:tavLst>
                                    </p:anim>
                                    <p:anim calcmode="lin" valueType="num">
                                      <p:cBhvr>
                                        <p:cTn id="83" dur="1000" fill="hold"/>
                                        <p:tgtEl>
                                          <p:spTgt spid="5"/>
                                        </p:tgtEl>
                                        <p:attrNameLst>
                                          <p:attrName>ppt_h</p:attrName>
                                        </p:attrNameLst>
                                      </p:cBhvr>
                                      <p:tavLst>
                                        <p:tav tm="0">
                                          <p:val>
                                            <p:fltVal val="0"/>
                                          </p:val>
                                        </p:tav>
                                        <p:tav tm="100000">
                                          <p:val>
                                            <p:strVal val="#ppt_h"/>
                                          </p:val>
                                        </p:tav>
                                      </p:tavLst>
                                    </p:anim>
                                    <p:anim calcmode="lin" valueType="num">
                                      <p:cBhvr>
                                        <p:cTn id="84" dur="1000" fill="hold"/>
                                        <p:tgtEl>
                                          <p:spTgt spid="5"/>
                                        </p:tgtEl>
                                        <p:attrNameLst>
                                          <p:attrName>style.rotation</p:attrName>
                                        </p:attrNameLst>
                                      </p:cBhvr>
                                      <p:tavLst>
                                        <p:tav tm="0">
                                          <p:val>
                                            <p:fltVal val="90"/>
                                          </p:val>
                                        </p:tav>
                                        <p:tav tm="100000">
                                          <p:val>
                                            <p:fltVal val="0"/>
                                          </p:val>
                                        </p:tav>
                                      </p:tavLst>
                                    </p:anim>
                                    <p:animEffect transition="in" filter="fade">
                                      <p:cBhvr>
                                        <p:cTn id="8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6" repeatCount="indefinite"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09600" y="261255"/>
            <a:ext cx="10789920" cy="933562"/>
          </a:xfrm>
        </p:spPr>
        <p:txBody>
          <a:bodyPr>
            <a:normAutofit/>
          </a:bodyPr>
          <a:lstStyle/>
          <a:p>
            <a:pPr algn="ctr"/>
            <a:r>
              <a:rPr lang="el-GR" sz="4000" dirty="0" smtClean="0">
                <a:latin typeface="Segoe Print" panose="02000600000000000000" pitchFamily="2" charset="0"/>
              </a:rPr>
              <a:t>Η ΕΙΡΗΝΗ </a:t>
            </a:r>
            <a:endParaRPr lang="el-GR" sz="4000" dirty="0">
              <a:latin typeface="Segoe Print" panose="02000600000000000000" pitchFamily="2" charset="0"/>
            </a:endParaRPr>
          </a:p>
        </p:txBody>
      </p:sp>
      <p:sp>
        <p:nvSpPr>
          <p:cNvPr id="4" name="Θέση περιεχομένου 2"/>
          <p:cNvSpPr txBox="1">
            <a:spLocks/>
          </p:cNvSpPr>
          <p:nvPr/>
        </p:nvSpPr>
        <p:spPr>
          <a:xfrm>
            <a:off x="1295400" y="1828799"/>
            <a:ext cx="9601200" cy="43481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chemeClr val="accent1"/>
              </a:buClr>
              <a:buFont typeface="Arial" pitchFamily="34" charset="0"/>
              <a:buNone/>
              <a:defRPr lang="el-GR" sz="2400" kern="1200">
                <a:solidFill>
                  <a:schemeClr val="accent1"/>
                </a:solidFill>
                <a:latin typeface="+mn-lt"/>
                <a:ea typeface="+mn-ea"/>
                <a:cs typeface="+mn-cs"/>
              </a:defRPr>
            </a:lvl1pPr>
            <a:lvl2pPr marL="457200" indent="0" algn="ctr" defTabSz="914400" rtl="0" eaLnBrk="1" latinLnBrk="0" hangingPunct="1">
              <a:lnSpc>
                <a:spcPct val="90000"/>
              </a:lnSpc>
              <a:spcBef>
                <a:spcPts val="1200"/>
              </a:spcBef>
              <a:buClr>
                <a:schemeClr val="accent1"/>
              </a:buClr>
              <a:buFont typeface="Arial" pitchFamily="34" charset="0"/>
              <a:buNone/>
              <a:defRPr lang="el-GR" sz="2000" kern="1200">
                <a:solidFill>
                  <a:schemeClr val="tx1"/>
                </a:solidFill>
                <a:latin typeface="+mn-lt"/>
                <a:ea typeface="+mn-ea"/>
                <a:cs typeface="+mn-cs"/>
              </a:defRPr>
            </a:lvl2pPr>
            <a:lvl3pPr marL="914400" indent="0" algn="ctr" defTabSz="914400" rtl="0" eaLnBrk="1" latinLnBrk="0" hangingPunct="1">
              <a:lnSpc>
                <a:spcPct val="90000"/>
              </a:lnSpc>
              <a:spcBef>
                <a:spcPts val="800"/>
              </a:spcBef>
              <a:buClr>
                <a:schemeClr val="accent1"/>
              </a:buClr>
              <a:buFont typeface="Arial" pitchFamily="34" charset="0"/>
              <a:buNone/>
              <a:defRPr lang="el-GR" sz="1800" kern="1200">
                <a:solidFill>
                  <a:schemeClr val="tx1"/>
                </a:solidFill>
                <a:latin typeface="+mn-lt"/>
                <a:ea typeface="+mn-ea"/>
                <a:cs typeface="+mn-cs"/>
              </a:defRPr>
            </a:lvl3pPr>
            <a:lvl4pPr marL="1371600" indent="0" algn="ctr" defTabSz="914400" rtl="0" eaLnBrk="1" latinLnBrk="0" hangingPunct="1">
              <a:lnSpc>
                <a:spcPct val="90000"/>
              </a:lnSpc>
              <a:spcBef>
                <a:spcPts val="800"/>
              </a:spcBef>
              <a:buClr>
                <a:schemeClr val="accent1"/>
              </a:buClr>
              <a:buFont typeface="Arial" pitchFamily="34" charset="0"/>
              <a:buNone/>
              <a:defRPr lang="el-GR" sz="1600" kern="1200">
                <a:solidFill>
                  <a:schemeClr val="tx1"/>
                </a:solidFill>
                <a:latin typeface="+mn-lt"/>
                <a:ea typeface="+mn-ea"/>
                <a:cs typeface="+mn-cs"/>
              </a:defRPr>
            </a:lvl4pPr>
            <a:lvl5pPr marL="1828800" indent="0" algn="ctr" defTabSz="914400" rtl="0" eaLnBrk="1" latinLnBrk="0" hangingPunct="1">
              <a:lnSpc>
                <a:spcPct val="90000"/>
              </a:lnSpc>
              <a:spcBef>
                <a:spcPts val="800"/>
              </a:spcBef>
              <a:buClr>
                <a:schemeClr val="accent1"/>
              </a:buClr>
              <a:buFont typeface="Arial" pitchFamily="34" charset="0"/>
              <a:buNone/>
              <a:defRPr lang="el-GR" sz="1600" kern="1200">
                <a:solidFill>
                  <a:schemeClr val="tx1"/>
                </a:solidFill>
                <a:latin typeface="+mn-lt"/>
                <a:ea typeface="+mn-ea"/>
                <a:cs typeface="+mn-cs"/>
              </a:defRPr>
            </a:lvl5pPr>
            <a:lvl6pPr marL="2286000" indent="0" algn="ctr" defTabSz="914400" rtl="0" eaLnBrk="1" latinLnBrk="0" hangingPunct="1">
              <a:lnSpc>
                <a:spcPct val="90000"/>
              </a:lnSpc>
              <a:spcBef>
                <a:spcPts val="800"/>
              </a:spcBef>
              <a:buClr>
                <a:schemeClr val="accent1"/>
              </a:buClr>
              <a:buFont typeface="Arial" pitchFamily="34" charset="0"/>
              <a:buNone/>
              <a:defRPr lang="el-GR" sz="1600" kern="1200">
                <a:solidFill>
                  <a:schemeClr val="tx1"/>
                </a:solidFill>
                <a:latin typeface="+mn-lt"/>
                <a:ea typeface="+mn-ea"/>
                <a:cs typeface="+mn-cs"/>
              </a:defRPr>
            </a:lvl6pPr>
            <a:lvl7pPr marL="2743200" indent="0" algn="ctr" defTabSz="914400" rtl="0" eaLnBrk="1" latinLnBrk="0" hangingPunct="1">
              <a:lnSpc>
                <a:spcPct val="90000"/>
              </a:lnSpc>
              <a:spcBef>
                <a:spcPts val="800"/>
              </a:spcBef>
              <a:buClr>
                <a:schemeClr val="accent1"/>
              </a:buClr>
              <a:buFont typeface="Arial" pitchFamily="34" charset="0"/>
              <a:buNone/>
              <a:defRPr lang="el-GR" sz="1600" kern="1200">
                <a:solidFill>
                  <a:schemeClr val="tx1"/>
                </a:solidFill>
                <a:latin typeface="+mn-lt"/>
                <a:ea typeface="+mn-ea"/>
                <a:cs typeface="+mn-cs"/>
              </a:defRPr>
            </a:lvl7pPr>
            <a:lvl8pPr marL="3200400" indent="0" algn="ctr" defTabSz="914400" rtl="0" eaLnBrk="1" latinLnBrk="0" hangingPunct="1">
              <a:lnSpc>
                <a:spcPct val="90000"/>
              </a:lnSpc>
              <a:spcBef>
                <a:spcPts val="800"/>
              </a:spcBef>
              <a:buClr>
                <a:schemeClr val="accent1"/>
              </a:buClr>
              <a:buFont typeface="Arial" pitchFamily="34" charset="0"/>
              <a:buNone/>
              <a:defRPr lang="el-GR" sz="1600" kern="1200">
                <a:solidFill>
                  <a:schemeClr val="tx1"/>
                </a:solidFill>
                <a:latin typeface="+mn-lt"/>
                <a:ea typeface="+mn-ea"/>
                <a:cs typeface="+mn-cs"/>
              </a:defRPr>
            </a:lvl8pPr>
            <a:lvl9pPr marL="3657600" indent="0" algn="ctr" defTabSz="914400" rtl="0" eaLnBrk="1" latinLnBrk="0" hangingPunct="1">
              <a:lnSpc>
                <a:spcPct val="90000"/>
              </a:lnSpc>
              <a:spcBef>
                <a:spcPts val="800"/>
              </a:spcBef>
              <a:buClr>
                <a:schemeClr val="accent1"/>
              </a:buClr>
              <a:buFont typeface="Arial" pitchFamily="34" charset="0"/>
              <a:buNone/>
              <a:defRPr lang="el-GR" sz="1600" kern="1200">
                <a:solidFill>
                  <a:schemeClr val="tx1"/>
                </a:solidFill>
                <a:latin typeface="+mn-lt"/>
                <a:ea typeface="+mn-ea"/>
                <a:cs typeface="+mn-cs"/>
              </a:defRPr>
            </a:lvl9pPr>
          </a:lstStyle>
          <a:p>
            <a:pPr marL="457200" indent="-457200">
              <a:lnSpc>
                <a:spcPct val="120000"/>
              </a:lnSpc>
              <a:buFont typeface="Arial" panose="020B0604020202020204" pitchFamily="34" charset="0"/>
              <a:buChar char="•"/>
            </a:pPr>
            <a:r>
              <a:rPr lang="el-GR" altLang="el-GR" sz="2800" dirty="0" smtClean="0">
                <a:latin typeface="Segoe Print" panose="02000600000000000000" pitchFamily="2" charset="0"/>
              </a:rPr>
              <a:t> Η </a:t>
            </a:r>
            <a:r>
              <a:rPr lang="el-GR" altLang="el-GR" sz="2800" b="1" dirty="0" smtClean="0">
                <a:latin typeface="Segoe Print" panose="02000600000000000000" pitchFamily="2" charset="0"/>
              </a:rPr>
              <a:t>ειρήνη</a:t>
            </a:r>
            <a:r>
              <a:rPr lang="el-GR" altLang="el-GR" sz="2800" dirty="0" smtClean="0">
                <a:latin typeface="Segoe Print" panose="02000600000000000000" pitchFamily="2" charset="0"/>
              </a:rPr>
              <a:t> αποτελεί φυσική κατάσταση στην κοινωνική ζωή του ανθρώπου κατά την οποία οι σχέσεις λειτουργούν αρμονικά και χωρίς βίαιες αντιπαραθέσεις. </a:t>
            </a:r>
            <a:endParaRPr lang="el-GR" sz="2800" dirty="0">
              <a:latin typeface="Segoe Print" panose="02000600000000000000" pitchFamily="2" charset="0"/>
            </a:endParaRPr>
          </a:p>
        </p:txBody>
      </p:sp>
      <p:pic>
        <p:nvPicPr>
          <p:cNvPr id="3074" name="Picture 2" descr="https://encrypted-tbn3.gstatic.com/images?q=tbn:ANd9GcRrjsnPR5wz-I-jOakhFiE4CuPc6gBqhqv9w_9NTscPA1Nfc364Y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7173" y="3535680"/>
            <a:ext cx="4891659" cy="3261106"/>
          </a:xfrm>
          <a:prstGeom prst="rect">
            <a:avLst/>
          </a:prstGeom>
          <a:noFill/>
          <a:extLst>
            <a:ext uri="{909E8E84-426E-40DD-AFC4-6F175D3DCCD1}">
              <a14:hiddenFill xmlns:a14="http://schemas.microsoft.com/office/drawing/2010/main">
                <a:solidFill>
                  <a:srgbClr val="FFFFFF"/>
                </a:solidFill>
              </a14:hiddenFill>
            </a:ext>
          </a:extLst>
        </p:spPr>
      </p:pic>
      <p:sp>
        <p:nvSpPr>
          <p:cNvPr id="5" name="Κουμπί ενέργειας: Κεντρική σελίδα 4">
            <a:hlinkClick r:id="rId3"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5870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latin typeface="Segoe Print" panose="02000600000000000000" pitchFamily="2" charset="0"/>
              </a:rPr>
              <a:t>ΑΓΑΘΑ ΤΗΣ ΕΙΡΗΝΗΣ</a:t>
            </a:r>
            <a:endParaRPr lang="en-US" sz="4000" dirty="0">
              <a:latin typeface="Segoe Print" panose="02000600000000000000" pitchFamily="2" charset="0"/>
            </a:endParaRPr>
          </a:p>
        </p:txBody>
      </p:sp>
      <p:sp>
        <p:nvSpPr>
          <p:cNvPr id="4" name="Θέση περιεχομένου 3"/>
          <p:cNvSpPr>
            <a:spLocks noGrp="1"/>
          </p:cNvSpPr>
          <p:nvPr>
            <p:ph idx="1"/>
          </p:nvPr>
        </p:nvSpPr>
        <p:spPr>
          <a:xfrm>
            <a:off x="647865" y="1669480"/>
            <a:ext cx="11835384" cy="5041557"/>
          </a:xfrm>
        </p:spPr>
        <p:txBody>
          <a:bodyPr>
            <a:noAutofit/>
          </a:bodyPr>
          <a:lstStyle/>
          <a:p>
            <a:pPr>
              <a:lnSpc>
                <a:spcPct val="120000"/>
              </a:lnSpc>
            </a:pPr>
            <a:r>
              <a:rPr lang="el-GR" sz="2800" dirty="0" smtClean="0">
                <a:latin typeface="Segoe Print" panose="02000600000000000000" pitchFamily="2" charset="0"/>
              </a:rPr>
              <a:t>Προστασία ζωής</a:t>
            </a:r>
          </a:p>
          <a:p>
            <a:pPr>
              <a:lnSpc>
                <a:spcPct val="120000"/>
              </a:lnSpc>
            </a:pPr>
            <a:r>
              <a:rPr lang="el-GR" sz="2800" dirty="0" smtClean="0">
                <a:latin typeface="Segoe Print" panose="02000600000000000000" pitchFamily="2" charset="0"/>
              </a:rPr>
              <a:t>Κατοχύρωση ανθρώπινων ελευθεριών</a:t>
            </a:r>
          </a:p>
          <a:p>
            <a:pPr>
              <a:lnSpc>
                <a:spcPct val="120000"/>
              </a:lnSpc>
            </a:pPr>
            <a:r>
              <a:rPr lang="el-GR" sz="2800" dirty="0" smtClean="0">
                <a:latin typeface="Segoe Print" panose="02000600000000000000" pitchFamily="2" charset="0"/>
              </a:rPr>
              <a:t>Μέριμνα για τους αδύναμους</a:t>
            </a:r>
          </a:p>
          <a:p>
            <a:pPr>
              <a:lnSpc>
                <a:spcPct val="120000"/>
              </a:lnSpc>
            </a:pPr>
            <a:r>
              <a:rPr lang="el-GR" sz="2800" dirty="0" smtClean="0">
                <a:latin typeface="Segoe Print" panose="02000600000000000000" pitchFamily="2" charset="0"/>
              </a:rPr>
              <a:t>Προσφορά αγαθών: εκπαίδευση, περίθαλψη</a:t>
            </a:r>
          </a:p>
          <a:p>
            <a:pPr>
              <a:lnSpc>
                <a:spcPct val="120000"/>
              </a:lnSpc>
            </a:pPr>
            <a:r>
              <a:rPr lang="el-GR" sz="2800" dirty="0" smtClean="0">
                <a:latin typeface="Segoe Print" panose="02000600000000000000" pitchFamily="2" charset="0"/>
              </a:rPr>
              <a:t>Πνευματική πρόοδος</a:t>
            </a:r>
          </a:p>
          <a:p>
            <a:pPr>
              <a:lnSpc>
                <a:spcPct val="120000"/>
              </a:lnSpc>
            </a:pPr>
            <a:r>
              <a:rPr lang="el-GR" sz="2800" dirty="0" smtClean="0">
                <a:latin typeface="Segoe Print" panose="02000600000000000000" pitchFamily="2" charset="0"/>
              </a:rPr>
              <a:t>Υψηλή ποιότητα ζωής</a:t>
            </a:r>
          </a:p>
          <a:p>
            <a:pPr>
              <a:lnSpc>
                <a:spcPct val="120000"/>
              </a:lnSpc>
            </a:pPr>
            <a:r>
              <a:rPr lang="el-GR" sz="2800" dirty="0" smtClean="0">
                <a:latin typeface="Segoe Print" panose="02000600000000000000" pitchFamily="2" charset="0"/>
              </a:rPr>
              <a:t>Διαμόρφωση ισορροπημένων και ηθικών προσωπικοτήτων </a:t>
            </a:r>
            <a:endParaRPr lang="el-GR" sz="2800" dirty="0">
              <a:latin typeface="Segoe Print" panose="02000600000000000000" pitchFamily="2" charset="0"/>
            </a:endParaRPr>
          </a:p>
        </p:txBody>
      </p:sp>
      <p:sp>
        <p:nvSpPr>
          <p:cNvPr id="5" name="Κουμπί ενέργειας: Κεντρική σελίδα 4">
            <a:hlinkClick r:id="rId2"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5735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4000" dirty="0" smtClean="0">
                <a:latin typeface="Segoe Print" panose="02000600000000000000" pitchFamily="2" charset="0"/>
              </a:rPr>
              <a:t>ΜΟΡΦΕΣ ΕΙΡΗΝΗΣ</a:t>
            </a:r>
            <a:endParaRPr lang="el-GR" sz="4000" dirty="0">
              <a:latin typeface="Segoe Print" panose="02000600000000000000" pitchFamily="2" charset="0"/>
            </a:endParaRPr>
          </a:p>
        </p:txBody>
      </p:sp>
      <p:sp>
        <p:nvSpPr>
          <p:cNvPr id="3" name="Θέση περιεχομένου 2"/>
          <p:cNvSpPr>
            <a:spLocks noGrp="1"/>
          </p:cNvSpPr>
          <p:nvPr>
            <p:ph idx="1"/>
          </p:nvPr>
        </p:nvSpPr>
        <p:spPr>
          <a:xfrm>
            <a:off x="1295400" y="1828799"/>
            <a:ext cx="9860280" cy="4852417"/>
          </a:xfrm>
        </p:spPr>
        <p:txBody>
          <a:bodyPr>
            <a:normAutofit/>
          </a:bodyPr>
          <a:lstStyle/>
          <a:p>
            <a:pPr>
              <a:lnSpc>
                <a:spcPct val="120000"/>
              </a:lnSpc>
            </a:pPr>
            <a:r>
              <a:rPr lang="el-GR" sz="2800" u="sng" dirty="0" smtClean="0">
                <a:solidFill>
                  <a:srgbClr val="B919AE"/>
                </a:solidFill>
                <a:latin typeface="Segoe Print" panose="02000600000000000000" pitchFamily="2" charset="0"/>
              </a:rPr>
              <a:t>Ατομική</a:t>
            </a:r>
            <a:r>
              <a:rPr lang="el-GR" sz="2800" dirty="0" smtClean="0">
                <a:latin typeface="Segoe Print" panose="02000600000000000000" pitchFamily="2" charset="0"/>
              </a:rPr>
              <a:t>: η ψυχική γαλήνη και ηρεμία. Οι άνθρωποι έχουν όρεξη για ζωή, διασκέδαση και δημιουργία νέων πραγμάτων-ιδεών</a:t>
            </a:r>
          </a:p>
          <a:p>
            <a:pPr>
              <a:lnSpc>
                <a:spcPct val="120000"/>
              </a:lnSpc>
            </a:pPr>
            <a:r>
              <a:rPr lang="el-GR" sz="2800" b="1" u="sng" dirty="0" smtClean="0">
                <a:solidFill>
                  <a:srgbClr val="B919AE"/>
                </a:solidFill>
                <a:latin typeface="Segoe Print" panose="02000600000000000000" pitchFamily="2" charset="0"/>
              </a:rPr>
              <a:t>Οικογενειακή: </a:t>
            </a:r>
            <a:r>
              <a:rPr lang="el-GR" sz="2800" dirty="0" smtClean="0">
                <a:latin typeface="Segoe Print" panose="02000600000000000000" pitchFamily="2" charset="0"/>
              </a:rPr>
              <a:t>οι αρμονικές και φιλικές σχέσεις ανάμεσα στα μέλη της οικογένειας</a:t>
            </a:r>
          </a:p>
          <a:p>
            <a:pPr>
              <a:lnSpc>
                <a:spcPct val="120000"/>
              </a:lnSpc>
            </a:pPr>
            <a:r>
              <a:rPr lang="el-GR" sz="2800" b="1" u="sng" dirty="0" smtClean="0">
                <a:solidFill>
                  <a:srgbClr val="B919AE"/>
                </a:solidFill>
                <a:latin typeface="Segoe Print" panose="02000600000000000000" pitchFamily="2" charset="0"/>
              </a:rPr>
              <a:t>Εθνική: </a:t>
            </a:r>
            <a:r>
              <a:rPr lang="el-GR" sz="2800" dirty="0" smtClean="0">
                <a:latin typeface="Segoe Print" panose="02000600000000000000" pitchFamily="2" charset="0"/>
              </a:rPr>
              <a:t>η αλληλεγγύη μεταξύ των εθνών</a:t>
            </a:r>
          </a:p>
          <a:p>
            <a:pPr>
              <a:lnSpc>
                <a:spcPct val="120000"/>
              </a:lnSpc>
            </a:pPr>
            <a:r>
              <a:rPr lang="el-GR" sz="2800" b="1" u="sng" dirty="0" smtClean="0">
                <a:solidFill>
                  <a:srgbClr val="B919AE"/>
                </a:solidFill>
                <a:latin typeface="Segoe Print" panose="02000600000000000000" pitchFamily="2" charset="0"/>
              </a:rPr>
              <a:t>Παγκόσμια:</a:t>
            </a:r>
            <a:r>
              <a:rPr lang="el-GR" sz="2800" dirty="0" smtClean="0">
                <a:latin typeface="Segoe Print" panose="02000600000000000000" pitchFamily="2" charset="0"/>
              </a:rPr>
              <a:t> φιλία μεταξύ των λαών</a:t>
            </a:r>
          </a:p>
        </p:txBody>
      </p:sp>
      <p:sp>
        <p:nvSpPr>
          <p:cNvPr id="4" name="Κουμπί ενέργειας: Κεντρική σελίδα 3">
            <a:hlinkClick r:id="rId2"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9685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4000" dirty="0" smtClean="0">
                <a:latin typeface="Segoe Print" panose="02000600000000000000" pitchFamily="2" charset="0"/>
              </a:rPr>
              <a:t>…</a:t>
            </a:r>
            <a:endParaRPr lang="el-GR" sz="4000" dirty="0">
              <a:latin typeface="Segoe Print" panose="02000600000000000000" pitchFamily="2" charset="0"/>
            </a:endParaRPr>
          </a:p>
        </p:txBody>
      </p:sp>
      <p:sp>
        <p:nvSpPr>
          <p:cNvPr id="3" name="Θέση περιεχομένου 2"/>
          <p:cNvSpPr>
            <a:spLocks noGrp="1"/>
          </p:cNvSpPr>
          <p:nvPr>
            <p:ph idx="1"/>
          </p:nvPr>
        </p:nvSpPr>
        <p:spPr>
          <a:xfrm>
            <a:off x="1295400" y="1828799"/>
            <a:ext cx="10043160" cy="4145281"/>
          </a:xfrm>
        </p:spPr>
        <p:txBody>
          <a:bodyPr>
            <a:normAutofit/>
          </a:bodyPr>
          <a:lstStyle/>
          <a:p>
            <a:pPr>
              <a:lnSpc>
                <a:spcPct val="120000"/>
              </a:lnSpc>
            </a:pPr>
            <a:r>
              <a:rPr lang="el-GR" sz="2800" dirty="0" smtClean="0">
                <a:latin typeface="Segoe Print" panose="02000600000000000000" pitchFamily="2" charset="0"/>
              </a:rPr>
              <a:t>Όλοι επιζητούμε ειρήνη στον κόσμο και αγωνιζόμαστε για αυτήν. Όμως στην προσπάθειά μας να αλλάξουμε τον κόσμο πρέπει να αλλάξουμε πρώτα τον εαυτό μας. Ένας άνθρωπος που δεν έχει ειρήνη μέσα του δεν μπορεί να κάνει τίποτα για  να προσφέρει ειρήνη γύρω του.</a:t>
            </a:r>
            <a:endParaRPr lang="el-GR" sz="2800" dirty="0">
              <a:latin typeface="Segoe Print" panose="02000600000000000000" pitchFamily="2" charset="0"/>
            </a:endParaRPr>
          </a:p>
        </p:txBody>
      </p:sp>
      <p:sp>
        <p:nvSpPr>
          <p:cNvPr id="4" name="Κουμπί ενέργειας: Κεντρική σελίδα 3">
            <a:hlinkClick r:id="rId2"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9116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www.profilebrand.com/images/facebook-cover/4511-red-peace-facebook-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272" y="198395"/>
            <a:ext cx="699135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p:cNvPicPr>
            <a:picLocks noChangeAspect="1"/>
          </p:cNvPicPr>
          <p:nvPr/>
        </p:nvPicPr>
        <p:blipFill rotWithShape="1">
          <a:blip r:embed="rId3"/>
          <a:srcRect l="10000" r="10000"/>
          <a:stretch/>
        </p:blipFill>
        <p:spPr>
          <a:xfrm>
            <a:off x="4194660" y="2972513"/>
            <a:ext cx="3213028" cy="3783888"/>
          </a:xfrm>
          <a:prstGeom prst="rect">
            <a:avLst/>
          </a:prstGeom>
        </p:spPr>
      </p:pic>
      <p:pic>
        <p:nvPicPr>
          <p:cNvPr id="3074" name="Picture 2" descr="http://www.uncommonthought.com/mtblog/linked_files/peac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081" y="2944186"/>
            <a:ext cx="3793974" cy="38122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 name="Picture 4" descr="http://neoformix.com/2009/wp_MultiLingualPeaceDov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5116" y="2972512"/>
            <a:ext cx="4236506" cy="3783888"/>
          </a:xfrm>
          <a:prstGeom prst="rect">
            <a:avLst/>
          </a:prstGeom>
          <a:noFill/>
          <a:extLst>
            <a:ext uri="{909E8E84-426E-40DD-AFC4-6F175D3DCCD1}">
              <a14:hiddenFill xmlns:a14="http://schemas.microsoft.com/office/drawing/2010/main">
                <a:solidFill>
                  <a:srgbClr val="FFFFFF"/>
                </a:solidFill>
              </a14:hiddenFill>
            </a:ext>
          </a:extLst>
        </p:spPr>
      </p:pic>
      <p:sp>
        <p:nvSpPr>
          <p:cNvPr id="23" name="Ορθογώνιο 22"/>
          <p:cNvSpPr/>
          <p:nvPr/>
        </p:nvSpPr>
        <p:spPr>
          <a:xfrm>
            <a:off x="8473440" y="4998721"/>
            <a:ext cx="536448" cy="195072"/>
          </a:xfrm>
          <a:prstGeom prst="rect">
            <a:avLst/>
          </a:prstGeom>
          <a:noFill/>
          <a:ln w="57150">
            <a:solidFill>
              <a:srgbClr val="11F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Τίτλος 7"/>
          <p:cNvSpPr>
            <a:spLocks noGrp="1"/>
          </p:cNvSpPr>
          <p:nvPr>
            <p:ph type="ctrTitle"/>
          </p:nvPr>
        </p:nvSpPr>
        <p:spPr>
          <a:xfrm>
            <a:off x="304800" y="312055"/>
            <a:ext cx="4203700" cy="1567546"/>
          </a:xfrm>
        </p:spPr>
        <p:txBody>
          <a:bodyPr>
            <a:normAutofit/>
          </a:bodyPr>
          <a:lstStyle/>
          <a:p>
            <a:r>
              <a:rPr lang="en-US" sz="6000" dirty="0" smtClean="0">
                <a:latin typeface="Segoe Print" panose="02000600000000000000" pitchFamily="2" charset="0"/>
              </a:rPr>
              <a:t>EIKONE</a:t>
            </a:r>
            <a:r>
              <a:rPr lang="el-GR" sz="6000" dirty="0" smtClean="0">
                <a:latin typeface="Segoe Print" panose="02000600000000000000" pitchFamily="2" charset="0"/>
              </a:rPr>
              <a:t>Σ</a:t>
            </a:r>
            <a:endParaRPr lang="el-GR" sz="6000" dirty="0">
              <a:latin typeface="Segoe Print" panose="02000600000000000000" pitchFamily="2" charset="0"/>
            </a:endParaRPr>
          </a:p>
        </p:txBody>
      </p:sp>
    </p:spTree>
    <p:extLst>
      <p:ext uri="{BB962C8B-B14F-4D97-AF65-F5344CB8AC3E}">
        <p14:creationId xmlns:p14="http://schemas.microsoft.com/office/powerpoint/2010/main" val="72616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goodbyte.gr/wp-content/uploads/2012/05/peace-banner-600.jpg"/>
          <p:cNvPicPr>
            <a:picLocks noChangeAspect="1" noChangeArrowheads="1"/>
          </p:cNvPicPr>
          <p:nvPr/>
        </p:nvPicPr>
        <p:blipFill rotWithShape="1">
          <a:blip r:embed="rId2">
            <a:extLst>
              <a:ext uri="{28A0092B-C50C-407E-A947-70E740481C1C}">
                <a14:useLocalDpi xmlns:a14="http://schemas.microsoft.com/office/drawing/2010/main" val="0"/>
              </a:ext>
            </a:extLst>
          </a:blip>
          <a:srcRect l="33427" t="-114"/>
          <a:stretch/>
        </p:blipFill>
        <p:spPr bwMode="auto">
          <a:xfrm>
            <a:off x="3465201" y="4292600"/>
            <a:ext cx="4901060" cy="24567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s://encrypted-tbn1.gstatic.com/images?q=tbn:ANd9GcQG0TP5kz949XvQ_w0G-OdyWHy09r75IsW4o0rhJSBUBzvQz8T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36" y="2309175"/>
            <a:ext cx="3075305" cy="44401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encrypted-tbn2.gstatic.com/images?q=tbn:ANd9GcSeFsAfYcs-lJ0DpR2vA-UO1qWUnjdcFr9xnxzm7iXHFP8y5cY6L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056" y="235128"/>
            <a:ext cx="4905349" cy="3913553"/>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p:cNvPicPr>
            <a:picLocks noChangeAspect="1"/>
          </p:cNvPicPr>
          <p:nvPr/>
        </p:nvPicPr>
        <p:blipFill>
          <a:blip r:embed="rId5"/>
          <a:stretch>
            <a:fillRect/>
          </a:stretch>
        </p:blipFill>
        <p:spPr>
          <a:xfrm>
            <a:off x="8553221" y="3206065"/>
            <a:ext cx="3543300" cy="3543300"/>
          </a:xfrm>
          <a:prstGeom prst="rect">
            <a:avLst/>
          </a:prstGeom>
        </p:spPr>
      </p:pic>
      <p:pic>
        <p:nvPicPr>
          <p:cNvPr id="7" name="Picture 2" descr="http://self-knowledge.pblogs.gr/files/16591-pea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3221" y="235128"/>
            <a:ext cx="3547296" cy="2660472"/>
          </a:xfrm>
          <a:prstGeom prst="rect">
            <a:avLst/>
          </a:prstGeom>
          <a:noFill/>
          <a:extLst>
            <a:ext uri="{909E8E84-426E-40DD-AFC4-6F175D3DCCD1}">
              <a14:hiddenFill xmlns:a14="http://schemas.microsoft.com/office/drawing/2010/main">
                <a:solidFill>
                  <a:srgbClr val="FFFFFF"/>
                </a:solidFill>
              </a14:hiddenFill>
            </a:ext>
          </a:extLst>
        </p:spPr>
      </p:pic>
      <p:sp>
        <p:nvSpPr>
          <p:cNvPr id="6" name="Τίτλος 5"/>
          <p:cNvSpPr>
            <a:spLocks noGrp="1"/>
          </p:cNvSpPr>
          <p:nvPr>
            <p:ph type="title"/>
          </p:nvPr>
        </p:nvSpPr>
        <p:spPr>
          <a:xfrm>
            <a:off x="1222248" y="392176"/>
            <a:ext cx="1101852" cy="1398524"/>
          </a:xfrm>
        </p:spPr>
        <p:txBody>
          <a:bodyPr>
            <a:normAutofit/>
          </a:bodyPr>
          <a:lstStyle/>
          <a:p>
            <a:r>
              <a:rPr lang="el-GR" sz="6600" dirty="0" smtClean="0">
                <a:latin typeface="Segoe Print" panose="02000600000000000000" pitchFamily="2" charset="0"/>
              </a:rPr>
              <a:t>…</a:t>
            </a:r>
            <a:endParaRPr lang="el-GR" sz="6600" dirty="0">
              <a:latin typeface="Segoe Print" panose="02000600000000000000" pitchFamily="2" charset="0"/>
            </a:endParaRPr>
          </a:p>
        </p:txBody>
      </p:sp>
      <p:sp>
        <p:nvSpPr>
          <p:cNvPr id="8" name="Κουμπί ενέργειας: Κεντρική σελίδα 7">
            <a:hlinkClick r:id="rId7"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0455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einglol.com/media/facebook-cover/Peace-Facebook-Covers-206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59" y="136271"/>
            <a:ext cx="699135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0.gstatic.com/images?q=tbn:ANd9GcSTWaFGbJ91_TJTiHjlMIymBqJp44VdPLm-bwv4GQ-ZZT9bKH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6816" y="2876550"/>
            <a:ext cx="6248527" cy="39814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fc03.deviantart.net/fs70/i/2012/340/3/8/john_lennon___give_peace_a_chance_by_madebymv-d5n7hda.jpg"/>
          <p:cNvPicPr>
            <a:picLocks noChangeAspect="1" noChangeArrowheads="1"/>
          </p:cNvPicPr>
          <p:nvPr/>
        </p:nvPicPr>
        <p:blipFill rotWithShape="1">
          <a:blip r:embed="rId4">
            <a:extLst>
              <a:ext uri="{28A0092B-C50C-407E-A947-70E740481C1C}">
                <a14:useLocalDpi xmlns:a14="http://schemas.microsoft.com/office/drawing/2010/main" val="0"/>
              </a:ext>
            </a:extLst>
          </a:blip>
          <a:srcRect l="20048" t="17877" r="23421" b="12304"/>
          <a:stretch/>
        </p:blipFill>
        <p:spPr bwMode="auto">
          <a:xfrm>
            <a:off x="179959" y="2876550"/>
            <a:ext cx="4855337" cy="3981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oroskopos.tv/contentfiles/extsources/fkcl6q2p8bkmxo5g30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696" y="136271"/>
            <a:ext cx="4649647"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89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pPr algn="ctr"/>
            <a:r>
              <a:rPr lang="el-GR" sz="4000" dirty="0" smtClean="0">
                <a:latin typeface="Segoe Print" panose="02000600000000000000" pitchFamily="2" charset="0"/>
              </a:rPr>
              <a:t>ΜΟΥΣΙΚΗ</a:t>
            </a:r>
            <a:endParaRPr lang="el-GR" sz="4000" dirty="0">
              <a:latin typeface="Segoe Print" panose="02000600000000000000" pitchFamily="2" charset="0"/>
            </a:endParaRPr>
          </a:p>
        </p:txBody>
      </p:sp>
      <p:sp>
        <p:nvSpPr>
          <p:cNvPr id="3" name="Θέση περιεχομένου 2"/>
          <p:cNvSpPr>
            <a:spLocks noGrp="1"/>
          </p:cNvSpPr>
          <p:nvPr>
            <p:ph idx="1"/>
          </p:nvPr>
        </p:nvSpPr>
        <p:spPr/>
        <p:txBody>
          <a:bodyPr>
            <a:normAutofit/>
          </a:bodyPr>
          <a:lstStyle/>
          <a:p>
            <a:pPr>
              <a:lnSpc>
                <a:spcPct val="120000"/>
              </a:lnSpc>
            </a:pPr>
            <a:r>
              <a:rPr lang="el-GR" sz="2800" dirty="0" smtClean="0">
                <a:latin typeface="Segoe Print" panose="02000600000000000000" pitchFamily="2" charset="0"/>
              </a:rPr>
              <a:t>Η μουσική </a:t>
            </a:r>
            <a:r>
              <a:rPr lang="el-GR" sz="2800" dirty="0" smtClean="0">
                <a:latin typeface="Segoe Print" panose="02000600000000000000" pitchFamily="2" charset="0"/>
              </a:rPr>
              <a:t>που </a:t>
            </a:r>
            <a:r>
              <a:rPr lang="el-GR" sz="2800" dirty="0" smtClean="0">
                <a:latin typeface="Segoe Print" panose="02000600000000000000" pitchFamily="2" charset="0"/>
              </a:rPr>
              <a:t>ακούγεται είναι αφιερωμένη στην χορωδία </a:t>
            </a:r>
            <a:r>
              <a:rPr lang="en-US" sz="2800" dirty="0" err="1" smtClean="0">
                <a:latin typeface="Segoe Print" panose="02000600000000000000" pitchFamily="2" charset="0"/>
              </a:rPr>
              <a:t>rosarte</a:t>
            </a:r>
            <a:r>
              <a:rPr lang="el-GR" sz="2800" dirty="0" smtClean="0">
                <a:latin typeface="Segoe Print" panose="02000600000000000000" pitchFamily="2" charset="0"/>
              </a:rPr>
              <a:t>, την έγραψε ο Πάνος  Κοσμίδης και αφορά στον πόλεμο και στην ειρήνη. Παρουσιάστηκε σε πρώτη παγκόσμια εκτέλεση τον Ιούνιο του 2014 στην 8η Ολυμπιάδα χορωδιών, στην Ρίγα της </a:t>
            </a:r>
            <a:r>
              <a:rPr lang="el-GR" sz="2800" dirty="0" err="1" smtClean="0">
                <a:latin typeface="Segoe Print" panose="02000600000000000000" pitchFamily="2" charset="0"/>
              </a:rPr>
              <a:t>Λεττονίας</a:t>
            </a:r>
            <a:r>
              <a:rPr lang="el-GR" sz="2800" dirty="0" smtClean="0">
                <a:latin typeface="Segoe Print" panose="02000600000000000000" pitchFamily="2" charset="0"/>
              </a:rPr>
              <a:t> , από την </a:t>
            </a:r>
            <a:r>
              <a:rPr lang="el-GR" sz="2800" dirty="0">
                <a:latin typeface="Segoe Print" panose="02000600000000000000" pitchFamily="2" charset="0"/>
              </a:rPr>
              <a:t>χορωδία </a:t>
            </a:r>
            <a:r>
              <a:rPr lang="en-US" sz="2800" dirty="0" err="1" smtClean="0">
                <a:latin typeface="Segoe Print" panose="02000600000000000000" pitchFamily="2" charset="0"/>
              </a:rPr>
              <a:t>rosarte</a:t>
            </a:r>
            <a:r>
              <a:rPr lang="el-GR" sz="2800" dirty="0" smtClean="0">
                <a:latin typeface="Segoe Print" panose="02000600000000000000" pitchFamily="2" charset="0"/>
              </a:rPr>
              <a:t>, όπου κατέκτησε το χρυσό μετάλλιο.</a:t>
            </a:r>
            <a:endParaRPr lang="el-GR" sz="2800" dirty="0">
              <a:latin typeface="Segoe Print" panose="02000600000000000000" pitchFamily="2" charset="0"/>
            </a:endParaRPr>
          </a:p>
        </p:txBody>
      </p:sp>
      <p:sp>
        <p:nvSpPr>
          <p:cNvPr id="4" name="Κουμπί ενέργειας: Κεντρική σελίδα 3">
            <a:hlinkClick r:id="rId2"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0796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Τίτλος 5"/>
          <p:cNvSpPr>
            <a:spLocks noGrp="1"/>
          </p:cNvSpPr>
          <p:nvPr>
            <p:ph type="title"/>
          </p:nvPr>
        </p:nvSpPr>
        <p:spPr>
          <a:xfrm>
            <a:off x="2223516" y="5179014"/>
            <a:ext cx="9601200" cy="1069940"/>
          </a:xfrm>
        </p:spPr>
        <p:txBody>
          <a:bodyPr>
            <a:normAutofit fontScale="90000"/>
          </a:bodyPr>
          <a:lstStyle/>
          <a:p>
            <a:r>
              <a:rPr lang="en-US" sz="10700" b="1" i="1" u="sng" dirty="0">
                <a:solidFill>
                  <a:schemeClr val="tx1"/>
                </a:solidFill>
                <a:effectLst>
                  <a:outerShdw blurRad="38100" dist="38100" dir="2700000" algn="tl">
                    <a:srgbClr val="000000">
                      <a:alpha val="43137"/>
                    </a:srgbClr>
                  </a:outerShdw>
                </a:effectLst>
                <a:latin typeface="Lucida Calligraphy" panose="03010101010101010101" pitchFamily="66" charset="0"/>
              </a:rPr>
              <a:t>THE END</a:t>
            </a:r>
            <a:r>
              <a:rPr lang="el-GR" b="1" i="1" u="sng" dirty="0">
                <a:effectLst>
                  <a:outerShdw blurRad="38100" dist="38100" dir="2700000" algn="tl">
                    <a:srgbClr val="000000">
                      <a:alpha val="43137"/>
                    </a:srgbClr>
                  </a:outerShdw>
                </a:effectLst>
              </a:rPr>
              <a:t/>
            </a:r>
            <a:br>
              <a:rPr lang="el-GR" b="1" i="1" u="sng" dirty="0">
                <a:effectLst>
                  <a:outerShdw blurRad="38100" dist="38100" dir="2700000" algn="tl">
                    <a:srgbClr val="000000">
                      <a:alpha val="43137"/>
                    </a:srgbClr>
                  </a:outerShdw>
                </a:effectLst>
              </a:rPr>
            </a:br>
            <a:endParaRPr lang="el-GR" dirty="0"/>
          </a:p>
        </p:txBody>
      </p:sp>
      <p:sp>
        <p:nvSpPr>
          <p:cNvPr id="7" name="Κουμπί ενέργειας: Κεντρική σελίδα 6">
            <a:hlinkClick r:id="rId3"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7243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idx="1"/>
          </p:nvPr>
        </p:nvSpPr>
        <p:spPr>
          <a:xfrm>
            <a:off x="612648" y="1161313"/>
            <a:ext cx="10883667" cy="5559552"/>
          </a:xfrm>
        </p:spPr>
        <p:txBody>
          <a:bodyPr>
            <a:noAutofit/>
          </a:bodyPr>
          <a:lstStyle/>
          <a:p>
            <a:pPr marL="342900" indent="-342900">
              <a:buClr>
                <a:schemeClr val="tx2">
                  <a:lumMod val="50000"/>
                </a:schemeClr>
              </a:buClr>
              <a:buSzPct val="150000"/>
              <a:buFont typeface="Arial" panose="020B0604020202020204" pitchFamily="34" charset="0"/>
              <a:buChar char="•"/>
            </a:pPr>
            <a:r>
              <a:rPr lang="el-GR" sz="2000" dirty="0">
                <a:latin typeface="Segoe Print" panose="02000600000000000000" pitchFamily="2" charset="0"/>
                <a:hlinkClick r:id="rId2" action="ppaction://hlinksldjump"/>
              </a:rPr>
              <a:t>ΤΙ ΕΙΝΑΙ </a:t>
            </a:r>
            <a:r>
              <a:rPr lang="el-GR" sz="2000" dirty="0" smtClean="0">
                <a:latin typeface="Segoe Print" panose="02000600000000000000" pitchFamily="2" charset="0"/>
                <a:hlinkClick r:id="rId2" action="ppaction://hlinksldjump"/>
              </a:rPr>
              <a:t>ΠΟΛΕΜΟΣ</a:t>
            </a:r>
            <a:endParaRPr lang="el-GR" sz="2000" dirty="0" smtClean="0"/>
          </a:p>
          <a:p>
            <a:pPr marL="342900" indent="-342900">
              <a:buClr>
                <a:schemeClr val="tx2">
                  <a:lumMod val="50000"/>
                </a:schemeClr>
              </a:buClr>
              <a:buSzPct val="150000"/>
              <a:buFont typeface="Arial" panose="020B0604020202020204" pitchFamily="34" charset="0"/>
              <a:buChar char="•"/>
            </a:pPr>
            <a:r>
              <a:rPr lang="el-GR" sz="2000" dirty="0">
                <a:latin typeface="Segoe Print" panose="02000600000000000000" pitchFamily="2" charset="0"/>
                <a:hlinkClick r:id="rId3" action="ppaction://hlinksldjump"/>
              </a:rPr>
              <a:t>ΑΙΤΙΕΣ </a:t>
            </a:r>
            <a:r>
              <a:rPr lang="el-GR" sz="2000" dirty="0" smtClean="0">
                <a:latin typeface="Segoe Print" panose="02000600000000000000" pitchFamily="2" charset="0"/>
                <a:hlinkClick r:id="rId3" action="ppaction://hlinksldjump"/>
              </a:rPr>
              <a:t>ΠΟΛΕΜΟΥ</a:t>
            </a:r>
            <a:endParaRPr lang="el-GR" sz="2000" dirty="0" smtClean="0">
              <a:latin typeface="Segoe Print" panose="02000600000000000000" pitchFamily="2" charset="0"/>
            </a:endParaRPr>
          </a:p>
          <a:p>
            <a:pPr marL="342900" indent="-342900">
              <a:buClr>
                <a:schemeClr val="tx2">
                  <a:lumMod val="50000"/>
                </a:schemeClr>
              </a:buClr>
              <a:buSzPct val="150000"/>
              <a:buFont typeface="Arial" panose="020B0604020202020204" pitchFamily="34" charset="0"/>
              <a:buChar char="•"/>
            </a:pPr>
            <a:r>
              <a:rPr lang="el-GR" sz="2000" dirty="0">
                <a:latin typeface="Segoe Print" panose="02000600000000000000" pitchFamily="2" charset="0"/>
                <a:hlinkClick r:id="rId4" action="ppaction://hlinksldjump"/>
              </a:rPr>
              <a:t>ΣΥΝΕΠΕΙΕΣ ΠΟΛΕΜΟΥ</a:t>
            </a:r>
            <a:endParaRPr lang="el-GR" sz="2000" dirty="0" smtClean="0"/>
          </a:p>
          <a:p>
            <a:pPr marL="342900" indent="-342900">
              <a:buClr>
                <a:schemeClr val="tx2">
                  <a:lumMod val="50000"/>
                </a:schemeClr>
              </a:buClr>
              <a:buSzPct val="150000"/>
              <a:buFont typeface="Arial" panose="020B0604020202020204" pitchFamily="34" charset="0"/>
              <a:buChar char="•"/>
            </a:pPr>
            <a:r>
              <a:rPr lang="el-GR" sz="2000" dirty="0">
                <a:latin typeface="Segoe Print" panose="02000600000000000000" pitchFamily="2" charset="0"/>
                <a:hlinkClick r:id="rId5" action="ppaction://hlinksldjump"/>
              </a:rPr>
              <a:t>ΕΙΔΗ </a:t>
            </a:r>
            <a:r>
              <a:rPr lang="el-GR" sz="2000" dirty="0" smtClean="0">
                <a:latin typeface="Segoe Print" panose="02000600000000000000" pitchFamily="2" charset="0"/>
                <a:hlinkClick r:id="rId5" action="ppaction://hlinksldjump"/>
              </a:rPr>
              <a:t>ΠΟΛΕΜΩΝ</a:t>
            </a:r>
            <a:endParaRPr lang="el-GR" sz="2000" dirty="0" smtClean="0">
              <a:latin typeface="Segoe Print" panose="02000600000000000000" pitchFamily="2" charset="0"/>
            </a:endParaRPr>
          </a:p>
          <a:p>
            <a:pPr marL="342900" indent="-342900">
              <a:buClr>
                <a:schemeClr val="tx2">
                  <a:lumMod val="50000"/>
                </a:schemeClr>
              </a:buClr>
              <a:buSzPct val="150000"/>
              <a:buFont typeface="Arial" panose="020B0604020202020204" pitchFamily="34" charset="0"/>
              <a:buChar char="•"/>
            </a:pPr>
            <a:r>
              <a:rPr lang="el-GR" sz="2000" dirty="0">
                <a:latin typeface="Segoe Print" panose="02000600000000000000" pitchFamily="2" charset="0"/>
                <a:hlinkClick r:id="rId6" action="ppaction://hlinksldjump"/>
              </a:rPr>
              <a:t>ΤΟ ΠΡΑΓΜΑΤΙΚΟ ΚΟΣΤΟΣ ΤΩΝ </a:t>
            </a:r>
            <a:r>
              <a:rPr lang="el-GR" sz="2000" dirty="0" smtClean="0">
                <a:latin typeface="Segoe Print" panose="02000600000000000000" pitchFamily="2" charset="0"/>
                <a:hlinkClick r:id="rId6" action="ppaction://hlinksldjump"/>
              </a:rPr>
              <a:t>ΠΟΛΕΜΩΝ</a:t>
            </a:r>
            <a:endParaRPr lang="el-GR" sz="2000" dirty="0" smtClean="0">
              <a:latin typeface="Segoe Print" panose="02000600000000000000" pitchFamily="2" charset="0"/>
            </a:endParaRPr>
          </a:p>
          <a:p>
            <a:pPr marL="342900" indent="-342900">
              <a:buClr>
                <a:schemeClr val="tx2">
                  <a:lumMod val="50000"/>
                </a:schemeClr>
              </a:buClr>
              <a:buSzPct val="150000"/>
              <a:buFont typeface="Arial" panose="020B0604020202020204" pitchFamily="34" charset="0"/>
              <a:buChar char="•"/>
            </a:pPr>
            <a:r>
              <a:rPr lang="el-GR" sz="2000" dirty="0" smtClean="0">
                <a:latin typeface="Segoe Print" panose="02000600000000000000" pitchFamily="2" charset="0"/>
                <a:hlinkClick r:id="rId7" action="ppaction://hlinksldjump"/>
              </a:rPr>
              <a:t>ΕΙΚΟΝΕΣ</a:t>
            </a:r>
            <a:endParaRPr lang="el-GR" sz="2000" dirty="0" smtClean="0">
              <a:latin typeface="Segoe Print" panose="02000600000000000000" pitchFamily="2" charset="0"/>
            </a:endParaRPr>
          </a:p>
          <a:p>
            <a:pPr marL="342900" indent="-342900">
              <a:buClr>
                <a:schemeClr val="tx2">
                  <a:lumMod val="50000"/>
                </a:schemeClr>
              </a:buClr>
              <a:buSzPct val="150000"/>
              <a:buFont typeface="Arial" panose="020B0604020202020204" pitchFamily="34" charset="0"/>
              <a:buChar char="•"/>
            </a:pPr>
            <a:r>
              <a:rPr lang="el-GR" sz="2000" dirty="0">
                <a:latin typeface="Segoe Print" panose="02000600000000000000" pitchFamily="2" charset="0"/>
                <a:hlinkClick r:id="rId8" action="ppaction://hlinksldjump"/>
              </a:rPr>
              <a:t>Η ΕΙΡΗΝΗ </a:t>
            </a:r>
            <a:endParaRPr lang="el-GR" sz="2000" dirty="0" smtClean="0">
              <a:latin typeface="Segoe Print" panose="02000600000000000000" pitchFamily="2" charset="0"/>
            </a:endParaRPr>
          </a:p>
          <a:p>
            <a:pPr marL="342900" indent="-342900">
              <a:buClr>
                <a:schemeClr val="tx2">
                  <a:lumMod val="50000"/>
                </a:schemeClr>
              </a:buClr>
              <a:buSzPct val="150000"/>
              <a:buFont typeface="Arial" panose="020B0604020202020204" pitchFamily="34" charset="0"/>
              <a:buChar char="•"/>
            </a:pPr>
            <a:r>
              <a:rPr lang="el-GR" sz="2000" dirty="0">
                <a:latin typeface="Segoe Print" panose="02000600000000000000" pitchFamily="2" charset="0"/>
                <a:hlinkClick r:id="rId9" action="ppaction://hlinksldjump"/>
              </a:rPr>
              <a:t>ΑΓΑΘΑ ΤΗΣ </a:t>
            </a:r>
            <a:r>
              <a:rPr lang="el-GR" sz="2000" dirty="0" smtClean="0">
                <a:latin typeface="Segoe Print" panose="02000600000000000000" pitchFamily="2" charset="0"/>
                <a:hlinkClick r:id="rId9" action="ppaction://hlinksldjump"/>
              </a:rPr>
              <a:t>ΕΙΡΗΝΗΣ</a:t>
            </a:r>
            <a:endParaRPr lang="el-GR" sz="2000" dirty="0" smtClean="0">
              <a:latin typeface="Segoe Print" panose="02000600000000000000" pitchFamily="2" charset="0"/>
            </a:endParaRPr>
          </a:p>
          <a:p>
            <a:pPr marL="342900" indent="-342900">
              <a:buClr>
                <a:schemeClr val="tx2">
                  <a:lumMod val="50000"/>
                </a:schemeClr>
              </a:buClr>
              <a:buSzPct val="150000"/>
              <a:buFont typeface="Arial" panose="020B0604020202020204" pitchFamily="34" charset="0"/>
              <a:buChar char="•"/>
            </a:pPr>
            <a:r>
              <a:rPr lang="el-GR" sz="2000" dirty="0">
                <a:latin typeface="Segoe Print" panose="02000600000000000000" pitchFamily="2" charset="0"/>
                <a:hlinkClick r:id="rId10" action="ppaction://hlinksldjump"/>
              </a:rPr>
              <a:t>ΜΟΡΦΕΣ </a:t>
            </a:r>
            <a:r>
              <a:rPr lang="el-GR" sz="2000" dirty="0" smtClean="0">
                <a:latin typeface="Segoe Print" panose="02000600000000000000" pitchFamily="2" charset="0"/>
                <a:hlinkClick r:id="rId10" action="ppaction://hlinksldjump"/>
              </a:rPr>
              <a:t>ΕΙΡΗΝΗΣ</a:t>
            </a:r>
            <a:endParaRPr lang="el-GR" sz="2000" dirty="0" smtClean="0">
              <a:latin typeface="Segoe Print" panose="02000600000000000000" pitchFamily="2" charset="0"/>
            </a:endParaRPr>
          </a:p>
          <a:p>
            <a:pPr marL="342900" indent="-342900">
              <a:buClr>
                <a:schemeClr val="tx2">
                  <a:lumMod val="50000"/>
                </a:schemeClr>
              </a:buClr>
              <a:buSzPct val="150000"/>
              <a:buFont typeface="Arial" panose="020B0604020202020204" pitchFamily="34" charset="0"/>
              <a:buChar char="•"/>
            </a:pPr>
            <a:r>
              <a:rPr lang="el-GR" sz="2000" dirty="0" smtClean="0">
                <a:latin typeface="Segoe Print" panose="02000600000000000000" pitchFamily="2" charset="0"/>
                <a:hlinkClick r:id="rId11" action="ppaction://hlinksldjump"/>
              </a:rPr>
              <a:t>…</a:t>
            </a:r>
            <a:endParaRPr lang="el-GR" sz="2000" dirty="0" smtClean="0">
              <a:latin typeface="Segoe Print" panose="02000600000000000000" pitchFamily="2" charset="0"/>
            </a:endParaRPr>
          </a:p>
          <a:p>
            <a:pPr marL="342900" indent="-342900">
              <a:buClr>
                <a:schemeClr val="tx2">
                  <a:lumMod val="50000"/>
                </a:schemeClr>
              </a:buClr>
              <a:buSzPct val="150000"/>
              <a:buFont typeface="Arial" panose="020B0604020202020204" pitchFamily="34" charset="0"/>
              <a:buChar char="•"/>
            </a:pPr>
            <a:r>
              <a:rPr lang="en-US" sz="2000" dirty="0">
                <a:latin typeface="Segoe Print" panose="02000600000000000000" pitchFamily="2" charset="0"/>
                <a:hlinkClick r:id="rId12" action="ppaction://hlinksldjump"/>
              </a:rPr>
              <a:t>EIKONE</a:t>
            </a:r>
            <a:r>
              <a:rPr lang="el-GR" sz="2000" dirty="0" smtClean="0">
                <a:latin typeface="Segoe Print" panose="02000600000000000000" pitchFamily="2" charset="0"/>
                <a:hlinkClick r:id="rId12" action="ppaction://hlinksldjump"/>
              </a:rPr>
              <a:t>Σ</a:t>
            </a:r>
            <a:endParaRPr lang="el-GR" sz="2000" dirty="0" smtClean="0">
              <a:latin typeface="Segoe Print" panose="02000600000000000000" pitchFamily="2" charset="0"/>
            </a:endParaRPr>
          </a:p>
          <a:p>
            <a:pPr marL="342900" indent="-342900">
              <a:buClr>
                <a:schemeClr val="tx2">
                  <a:lumMod val="50000"/>
                </a:schemeClr>
              </a:buClr>
              <a:buSzPct val="150000"/>
              <a:buFont typeface="Arial" panose="020B0604020202020204" pitchFamily="34" charset="0"/>
              <a:buChar char="•"/>
            </a:pPr>
            <a:r>
              <a:rPr lang="el-GR" sz="2000" dirty="0" smtClean="0">
                <a:latin typeface="Segoe Print" panose="02000600000000000000" pitchFamily="2" charset="0"/>
                <a:hlinkClick r:id="rId13" action="ppaction://hlinksldjump"/>
              </a:rPr>
              <a:t>ΜΟΥΣΙΚΗ</a:t>
            </a:r>
            <a:endParaRPr lang="el-GR" sz="2000" dirty="0" smtClean="0">
              <a:latin typeface="Segoe Print" panose="02000600000000000000" pitchFamily="2" charset="0"/>
            </a:endParaRPr>
          </a:p>
          <a:p>
            <a:pPr marL="342900" indent="-342900">
              <a:buClr>
                <a:schemeClr val="tx2">
                  <a:lumMod val="50000"/>
                </a:schemeClr>
              </a:buClr>
              <a:buSzPct val="150000"/>
              <a:buFont typeface="Arial" panose="020B0604020202020204" pitchFamily="34" charset="0"/>
              <a:buChar char="•"/>
            </a:pPr>
            <a:r>
              <a:rPr lang="el-GR" sz="2000" b="1" i="1" u="sng" dirty="0" smtClean="0">
                <a:effectLst>
                  <a:outerShdw blurRad="38100" dist="38100" dir="2700000" algn="tl">
                    <a:srgbClr val="000000">
                      <a:alpha val="43137"/>
                    </a:srgbClr>
                  </a:outerShdw>
                </a:effectLst>
                <a:hlinkClick r:id="rId14" action="ppaction://hlinksldjump"/>
              </a:rPr>
              <a:t>ΤΕΛΟΣ</a:t>
            </a:r>
            <a:r>
              <a:rPr lang="el-GR" sz="2000" b="1" i="1" u="sng" dirty="0">
                <a:effectLst>
                  <a:outerShdw blurRad="38100" dist="38100" dir="2700000" algn="tl">
                    <a:srgbClr val="000000">
                      <a:alpha val="43137"/>
                    </a:srgbClr>
                  </a:outerShdw>
                </a:effectLst>
              </a:rPr>
              <a:t/>
            </a:r>
            <a:br>
              <a:rPr lang="el-GR" sz="2000" b="1" i="1" u="sng" dirty="0">
                <a:effectLst>
                  <a:outerShdw blurRad="38100" dist="38100" dir="2700000" algn="tl">
                    <a:srgbClr val="000000">
                      <a:alpha val="43137"/>
                    </a:srgbClr>
                  </a:outerShdw>
                </a:effectLst>
              </a:rPr>
            </a:br>
            <a:endParaRPr lang="el-GR" sz="2000" dirty="0" smtClean="0">
              <a:latin typeface="Segoe Print" panose="02000600000000000000" pitchFamily="2" charset="0"/>
            </a:endParaRPr>
          </a:p>
          <a:p>
            <a:pPr marL="342900" indent="-342900">
              <a:buClr>
                <a:schemeClr val="tx2">
                  <a:lumMod val="50000"/>
                </a:schemeClr>
              </a:buClr>
              <a:buSzPct val="150000"/>
              <a:buFont typeface="Arial" panose="020B0604020202020204" pitchFamily="34" charset="0"/>
              <a:buChar char="•"/>
            </a:pPr>
            <a:endParaRPr lang="el-GR" sz="2000" dirty="0" smtClean="0">
              <a:latin typeface="Segoe Print" panose="02000600000000000000" pitchFamily="2" charset="0"/>
            </a:endParaRPr>
          </a:p>
          <a:p>
            <a:pPr marL="342900" indent="-342900">
              <a:buClr>
                <a:schemeClr val="tx2">
                  <a:lumMod val="50000"/>
                </a:schemeClr>
              </a:buClr>
              <a:buSzPct val="150000"/>
              <a:buFont typeface="Arial" panose="020B0604020202020204" pitchFamily="34" charset="0"/>
              <a:buChar char="•"/>
            </a:pPr>
            <a:endParaRPr lang="el-GR" sz="2000" dirty="0" smtClean="0">
              <a:latin typeface="Segoe Print" panose="02000600000000000000" pitchFamily="2" charset="0"/>
            </a:endParaRPr>
          </a:p>
          <a:p>
            <a:pPr marL="342900" indent="-342900">
              <a:buClr>
                <a:schemeClr val="tx2">
                  <a:lumMod val="50000"/>
                </a:schemeClr>
              </a:buClr>
              <a:buSzPct val="150000"/>
              <a:buFont typeface="Arial" panose="020B0604020202020204" pitchFamily="34" charset="0"/>
              <a:buChar char="•"/>
            </a:pPr>
            <a:endParaRPr lang="el-GR" sz="2000" dirty="0"/>
          </a:p>
          <a:p>
            <a:pPr marL="342900" indent="-342900">
              <a:buClr>
                <a:schemeClr val="tx2">
                  <a:lumMod val="50000"/>
                </a:schemeClr>
              </a:buClr>
              <a:buSzPct val="150000"/>
              <a:buFont typeface="Arial" panose="020B0604020202020204" pitchFamily="34" charset="0"/>
              <a:buChar char="•"/>
            </a:pPr>
            <a:endParaRPr lang="el-GR" sz="2000" dirty="0" smtClean="0"/>
          </a:p>
          <a:p>
            <a:pPr marL="342900" indent="-342900">
              <a:buClr>
                <a:schemeClr val="tx2">
                  <a:lumMod val="50000"/>
                </a:schemeClr>
              </a:buClr>
              <a:buSzPct val="150000"/>
              <a:buFont typeface="Arial" panose="020B0604020202020204" pitchFamily="34" charset="0"/>
              <a:buChar char="•"/>
            </a:pPr>
            <a:endParaRPr lang="el-GR" sz="2000" dirty="0"/>
          </a:p>
          <a:p>
            <a:pPr marL="342900" indent="-342900">
              <a:buClr>
                <a:schemeClr val="tx2">
                  <a:lumMod val="50000"/>
                </a:schemeClr>
              </a:buClr>
              <a:buSzPct val="150000"/>
              <a:buFont typeface="Arial" panose="020B0604020202020204" pitchFamily="34" charset="0"/>
              <a:buChar char="•"/>
            </a:pPr>
            <a:endParaRPr lang="el-GR" sz="2000" dirty="0" smtClean="0"/>
          </a:p>
          <a:p>
            <a:pPr marL="342900" indent="-342900">
              <a:buClr>
                <a:schemeClr val="tx2">
                  <a:lumMod val="50000"/>
                </a:schemeClr>
              </a:buClr>
              <a:buSzPct val="150000"/>
              <a:buFont typeface="Arial" panose="020B0604020202020204" pitchFamily="34" charset="0"/>
              <a:buChar char="•"/>
            </a:pPr>
            <a:endParaRPr lang="el-GR" sz="2000" dirty="0"/>
          </a:p>
          <a:p>
            <a:pPr marL="342900" indent="-342900">
              <a:buClr>
                <a:schemeClr val="tx2">
                  <a:lumMod val="50000"/>
                </a:schemeClr>
              </a:buClr>
              <a:buSzPct val="150000"/>
              <a:buFont typeface="Arial" panose="020B0604020202020204" pitchFamily="34" charset="0"/>
              <a:buChar char="•"/>
            </a:pPr>
            <a:endParaRPr lang="el-GR" sz="2000" dirty="0" smtClean="0"/>
          </a:p>
          <a:p>
            <a:pPr marL="342900" indent="-342900">
              <a:buClr>
                <a:schemeClr val="tx2">
                  <a:lumMod val="50000"/>
                </a:schemeClr>
              </a:buClr>
              <a:buSzPct val="150000"/>
              <a:buFont typeface="Arial" panose="020B0604020202020204" pitchFamily="34" charset="0"/>
              <a:buChar char="•"/>
            </a:pPr>
            <a:endParaRPr lang="el-GR" sz="2000" dirty="0"/>
          </a:p>
          <a:p>
            <a:pPr marL="342900" indent="-342900">
              <a:buClr>
                <a:schemeClr val="tx2">
                  <a:lumMod val="50000"/>
                </a:schemeClr>
              </a:buClr>
              <a:buSzPct val="150000"/>
              <a:buFont typeface="Arial" panose="020B0604020202020204" pitchFamily="34" charset="0"/>
              <a:buChar char="•"/>
            </a:pPr>
            <a:endParaRPr lang="el-GR" sz="2000" dirty="0"/>
          </a:p>
        </p:txBody>
      </p:sp>
      <p:sp>
        <p:nvSpPr>
          <p:cNvPr id="5" name="Τίτλος 4"/>
          <p:cNvSpPr>
            <a:spLocks noGrp="1"/>
          </p:cNvSpPr>
          <p:nvPr>
            <p:ph type="title"/>
          </p:nvPr>
        </p:nvSpPr>
        <p:spPr>
          <a:xfrm>
            <a:off x="612648" y="265176"/>
            <a:ext cx="11201400" cy="734568"/>
          </a:xfrm>
        </p:spPr>
        <p:txBody>
          <a:bodyPr>
            <a:normAutofit fontScale="90000"/>
          </a:bodyPr>
          <a:lstStyle/>
          <a:p>
            <a:pPr algn="ctr"/>
            <a:r>
              <a:rPr lang="el-GR" dirty="0" smtClean="0">
                <a:latin typeface="Segoe Print" panose="02000600000000000000" pitchFamily="2" charset="0"/>
              </a:rPr>
              <a:t>ΠΕΡΙΕΧΟΜΕΝΑ</a:t>
            </a:r>
            <a:endParaRPr lang="el-GR" dirty="0">
              <a:latin typeface="Segoe Print" panose="02000600000000000000" pitchFamily="2" charset="0"/>
            </a:endParaRPr>
          </a:p>
        </p:txBody>
      </p:sp>
    </p:spTree>
    <p:extLst>
      <p:ext uri="{BB962C8B-B14F-4D97-AF65-F5344CB8AC3E}">
        <p14:creationId xmlns:p14="http://schemas.microsoft.com/office/powerpoint/2010/main" val="33465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4000" dirty="0" smtClean="0">
                <a:latin typeface="Segoe Print" panose="02000600000000000000" pitchFamily="2" charset="0"/>
              </a:rPr>
              <a:t>ΤΙ ΕΙΝΑΙ ΠΟΛΕΜΟΣ</a:t>
            </a:r>
            <a:endParaRPr lang="el-GR" sz="4000" dirty="0">
              <a:latin typeface="Segoe Print" panose="02000600000000000000" pitchFamily="2" charset="0"/>
            </a:endParaRPr>
          </a:p>
        </p:txBody>
      </p:sp>
      <p:sp>
        <p:nvSpPr>
          <p:cNvPr id="6" name="Θέση περιεχομένου 5"/>
          <p:cNvSpPr>
            <a:spLocks noGrp="1"/>
          </p:cNvSpPr>
          <p:nvPr>
            <p:ph sz="half" idx="2"/>
          </p:nvPr>
        </p:nvSpPr>
        <p:spPr>
          <a:xfrm>
            <a:off x="1691638" y="1816608"/>
            <a:ext cx="9061705" cy="4409123"/>
          </a:xfrm>
        </p:spPr>
        <p:txBody>
          <a:bodyPr>
            <a:normAutofit/>
          </a:bodyPr>
          <a:lstStyle/>
          <a:p>
            <a:pPr>
              <a:lnSpc>
                <a:spcPct val="120000"/>
              </a:lnSpc>
            </a:pPr>
            <a:r>
              <a:rPr lang="el-GR" sz="2800" dirty="0">
                <a:latin typeface="Segoe Print" panose="02000600000000000000" pitchFamily="2" charset="0"/>
              </a:rPr>
              <a:t>Πόλεμος λέγεται η διαδικασία επίλυσης των αντιθέσεων που υπάρχουν ανάμεσα στα κράτη. Αυτός ο τρόπος επίλυσης των διαφορών οδηγεί στην καταπάτηση των ανθρώπινων </a:t>
            </a:r>
            <a:r>
              <a:rPr lang="el-GR" sz="2800" dirty="0" smtClean="0">
                <a:latin typeface="Segoe Print" panose="02000600000000000000" pitchFamily="2" charset="0"/>
              </a:rPr>
              <a:t>δικαιωμάτων. </a:t>
            </a:r>
            <a:endParaRPr lang="el-GR" sz="2800" dirty="0">
              <a:latin typeface="Segoe Print" panose="02000600000000000000" pitchFamily="2" charset="0"/>
            </a:endParaRPr>
          </a:p>
        </p:txBody>
      </p:sp>
      <p:sp>
        <p:nvSpPr>
          <p:cNvPr id="7" name="Κουμπί ενέργειας: Κεντρική σελίδα 6">
            <a:hlinkClick r:id="rId2"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41673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2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250" decel="50000" fill="hold">
                                          <p:stCondLst>
                                            <p:cond delay="0"/>
                                          </p:stCondLst>
                                        </p:cTn>
                                        <p:tgtEl>
                                          <p:spTgt spid="2"/>
                                        </p:tgtEl>
                                        <p:attrNameLst>
                                          <p:attrName>ppt_x</p:attrName>
                                          <p:attrName>ppt_y</p:attrName>
                                        </p:attrNameLst>
                                      </p:cBhvr>
                                    </p:animMotion>
                                    <p:animEffect transition="in" filter="fade">
                                      <p:cBhvr>
                                        <p:cTn id="9" dur="1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iterate type="lt">
                                    <p:tmPct val="10000"/>
                                  </p:iterate>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750"/>
                                        <p:tgtEl>
                                          <p:spTgt spid="6">
                                            <p:txEl>
                                              <p:pRg st="0" end="0"/>
                                            </p:txEl>
                                          </p:spTgt>
                                        </p:tgtEl>
                                      </p:cBhvr>
                                    </p:animEffect>
                                    <p:anim calcmode="lin" valueType="num">
                                      <p:cBhvr>
                                        <p:cTn id="15" dur="75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16" dur="75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4000" dirty="0" smtClean="0">
                <a:latin typeface="Segoe Print" panose="02000600000000000000" pitchFamily="2" charset="0"/>
              </a:rPr>
              <a:t>ΑΙΤΙΕΣ ΠΟΛΕΜΟΥ</a:t>
            </a:r>
            <a:endParaRPr lang="el-GR" sz="4000" dirty="0">
              <a:latin typeface="Segoe Print" panose="02000600000000000000" pitchFamily="2" charset="0"/>
            </a:endParaRPr>
          </a:p>
        </p:txBody>
      </p:sp>
      <p:sp>
        <p:nvSpPr>
          <p:cNvPr id="6" name="Θέση περιεχομένου 5"/>
          <p:cNvSpPr>
            <a:spLocks noGrp="1"/>
          </p:cNvSpPr>
          <p:nvPr>
            <p:ph sz="half" idx="1"/>
          </p:nvPr>
        </p:nvSpPr>
        <p:spPr>
          <a:xfrm>
            <a:off x="1295400" y="1534874"/>
            <a:ext cx="9738359" cy="4835843"/>
          </a:xfrm>
        </p:spPr>
        <p:txBody>
          <a:bodyPr>
            <a:noAutofit/>
          </a:bodyPr>
          <a:lstStyle/>
          <a:p>
            <a:pPr>
              <a:lnSpc>
                <a:spcPct val="120000"/>
              </a:lnSpc>
            </a:pPr>
            <a:r>
              <a:rPr lang="el-GR" sz="2800" dirty="0" smtClean="0">
                <a:latin typeface="Segoe Print" panose="02000600000000000000" pitchFamily="2" charset="0"/>
              </a:rPr>
              <a:t>Οικονομικά συμφέροντα</a:t>
            </a:r>
          </a:p>
          <a:p>
            <a:pPr>
              <a:lnSpc>
                <a:spcPct val="120000"/>
              </a:lnSpc>
            </a:pPr>
            <a:r>
              <a:rPr lang="el-GR" sz="2800" dirty="0" smtClean="0">
                <a:latin typeface="Segoe Print" panose="02000600000000000000" pitchFamily="2" charset="0"/>
              </a:rPr>
              <a:t>Ιμπεριαλιστική πολιτική</a:t>
            </a:r>
          </a:p>
          <a:p>
            <a:pPr>
              <a:lnSpc>
                <a:spcPct val="120000"/>
              </a:lnSpc>
            </a:pPr>
            <a:r>
              <a:rPr lang="el-GR" sz="2800" dirty="0" smtClean="0">
                <a:latin typeface="Segoe Print" panose="02000600000000000000" pitchFamily="2" charset="0"/>
              </a:rPr>
              <a:t>Ιστορικές αντιπαλότητες</a:t>
            </a:r>
          </a:p>
          <a:p>
            <a:pPr>
              <a:lnSpc>
                <a:spcPct val="120000"/>
              </a:lnSpc>
            </a:pPr>
            <a:r>
              <a:rPr lang="el-GR" sz="2800" dirty="0" smtClean="0">
                <a:latin typeface="Segoe Print" panose="02000600000000000000" pitchFamily="2" charset="0"/>
              </a:rPr>
              <a:t>Φιλοδοξίες πολιτικών ηγετών</a:t>
            </a:r>
          </a:p>
          <a:p>
            <a:pPr>
              <a:lnSpc>
                <a:spcPct val="120000"/>
              </a:lnSpc>
            </a:pPr>
            <a:r>
              <a:rPr lang="el-GR" sz="2800" dirty="0" smtClean="0">
                <a:latin typeface="Segoe Print" panose="02000600000000000000" pitchFamily="2" charset="0"/>
              </a:rPr>
              <a:t>Έντονη λαϊκή δυσαρέσκεια</a:t>
            </a:r>
          </a:p>
          <a:p>
            <a:pPr>
              <a:lnSpc>
                <a:spcPct val="120000"/>
              </a:lnSpc>
            </a:pPr>
            <a:r>
              <a:rPr lang="el-GR" sz="2800" dirty="0" smtClean="0">
                <a:latin typeface="Segoe Print" panose="02000600000000000000" pitchFamily="2" charset="0"/>
              </a:rPr>
              <a:t>Φτώχεια και εξαθλίωση</a:t>
            </a:r>
            <a:endParaRPr lang="el-GR" sz="2800" dirty="0">
              <a:latin typeface="Segoe Print" panose="02000600000000000000" pitchFamily="2" charset="0"/>
            </a:endParaRPr>
          </a:p>
        </p:txBody>
      </p:sp>
      <p:sp>
        <p:nvSpPr>
          <p:cNvPr id="5" name="Κουμπί ενέργειας: Κεντρική σελίδα 4">
            <a:hlinkClick r:id="rId2"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6208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style.rotation</p:attrName>
                                        </p:attrNameLst>
                                      </p:cBhvr>
                                      <p:tavLst>
                                        <p:tav tm="0">
                                          <p:val>
                                            <p:fltVal val="720"/>
                                          </p:val>
                                        </p:tav>
                                        <p:tav tm="100000">
                                          <p:val>
                                            <p:fltVal val="0"/>
                                          </p:val>
                                        </p:tav>
                                      </p:tavLst>
                                    </p:anim>
                                    <p:anim calcmode="lin" valueType="num">
                                      <p:cBhvr>
                                        <p:cTn id="9" dur="1000" fill="hold"/>
                                        <p:tgtEl>
                                          <p:spTgt spid="2"/>
                                        </p:tgtEl>
                                        <p:attrNameLst>
                                          <p:attrName>ppt_h</p:attrName>
                                        </p:attrNameLst>
                                      </p:cBhvr>
                                      <p:tavLst>
                                        <p:tav tm="0">
                                          <p:val>
                                            <p:fltVal val="0"/>
                                          </p:val>
                                        </p:tav>
                                        <p:tav tm="100000">
                                          <p:val>
                                            <p:strVal val="#ppt_h"/>
                                          </p:val>
                                        </p:tav>
                                      </p:tavLst>
                                    </p:anim>
                                    <p:anim calcmode="lin" valueType="num">
                                      <p:cBhvr>
                                        <p:cTn id="10" dur="1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iterate type="lt">
                                    <p:tmPct val="10000"/>
                                  </p:iterate>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iterate type="lt">
                                    <p:tmPct val="10000"/>
                                  </p:iterate>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iterate type="lt">
                                    <p:tmPct val="10000"/>
                                  </p:iterate>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iterate type="lt">
                                    <p:tmPct val="10000"/>
                                  </p:iterate>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down)">
                                      <p:cBhvr>
                                        <p:cTn id="30" dur="5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iterate type="lt">
                                    <p:tmPct val="10000"/>
                                  </p:iterate>
                                  <p:childTnLst>
                                    <p:set>
                                      <p:cBhvr>
                                        <p:cTn id="34" dur="1" fill="hold">
                                          <p:stCondLst>
                                            <p:cond delay="0"/>
                                          </p:stCondLst>
                                        </p:cTn>
                                        <p:tgtEl>
                                          <p:spTgt spid="6">
                                            <p:txEl>
                                              <p:pRg st="4" end="4"/>
                                            </p:txEl>
                                          </p:spTgt>
                                        </p:tgtEl>
                                        <p:attrNameLst>
                                          <p:attrName>style.visibility</p:attrName>
                                        </p:attrNameLst>
                                      </p:cBhvr>
                                      <p:to>
                                        <p:strVal val="visible"/>
                                      </p:to>
                                    </p:set>
                                    <p:animEffect transition="in" filter="wipe(down)">
                                      <p:cBhvr>
                                        <p:cTn id="35" dur="5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iterate type="lt">
                                    <p:tmPct val="10000"/>
                                  </p:iterate>
                                  <p:childTnLst>
                                    <p:set>
                                      <p:cBhvr>
                                        <p:cTn id="39" dur="1" fill="hold">
                                          <p:stCondLst>
                                            <p:cond delay="0"/>
                                          </p:stCondLst>
                                        </p:cTn>
                                        <p:tgtEl>
                                          <p:spTgt spid="6">
                                            <p:txEl>
                                              <p:pRg st="5" end="5"/>
                                            </p:txEl>
                                          </p:spTgt>
                                        </p:tgtEl>
                                        <p:attrNameLst>
                                          <p:attrName>style.visibility</p:attrName>
                                        </p:attrNameLst>
                                      </p:cBhvr>
                                      <p:to>
                                        <p:strVal val="visible"/>
                                      </p:to>
                                    </p:set>
                                    <p:animEffect transition="in" filter="wipe(down)">
                                      <p:cBhvr>
                                        <p:cTn id="40"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37032" y="304800"/>
            <a:ext cx="9601200" cy="1078675"/>
          </a:xfrm>
        </p:spPr>
        <p:txBody>
          <a:bodyPr>
            <a:normAutofit/>
          </a:bodyPr>
          <a:lstStyle/>
          <a:p>
            <a:pPr algn="ctr"/>
            <a:r>
              <a:rPr lang="el-GR" sz="4000" dirty="0" smtClean="0">
                <a:latin typeface="Segoe Print" panose="02000600000000000000" pitchFamily="2" charset="0"/>
              </a:rPr>
              <a:t>ΣΥΝΕΠΕΙΕΣ ΠΟΛΕΜΟΥ</a:t>
            </a:r>
            <a:endParaRPr lang="el-GR" sz="4000" dirty="0">
              <a:latin typeface="Segoe Print" panose="02000600000000000000" pitchFamily="2" charset="0"/>
            </a:endParaRPr>
          </a:p>
        </p:txBody>
      </p:sp>
      <p:sp>
        <p:nvSpPr>
          <p:cNvPr id="3" name="Σύμβολο κράτησης θέσης περιεχομένου 2"/>
          <p:cNvSpPr>
            <a:spLocks noGrp="1"/>
          </p:cNvSpPr>
          <p:nvPr>
            <p:ph sz="half" idx="1"/>
          </p:nvPr>
        </p:nvSpPr>
        <p:spPr>
          <a:xfrm>
            <a:off x="1295400" y="1828800"/>
            <a:ext cx="9165336" cy="4584192"/>
          </a:xfrm>
        </p:spPr>
        <p:txBody>
          <a:bodyPr>
            <a:normAutofit lnSpcReduction="10000"/>
          </a:bodyPr>
          <a:lstStyle/>
          <a:p>
            <a:pPr>
              <a:lnSpc>
                <a:spcPct val="120000"/>
              </a:lnSpc>
            </a:pPr>
            <a:r>
              <a:rPr lang="el-GR" sz="2800" dirty="0" smtClean="0">
                <a:latin typeface="Segoe Print" panose="02000600000000000000" pitchFamily="2" charset="0"/>
              </a:rPr>
              <a:t>Απώλεια ανθρώπων</a:t>
            </a:r>
          </a:p>
          <a:p>
            <a:pPr>
              <a:lnSpc>
                <a:spcPct val="120000"/>
              </a:lnSpc>
            </a:pPr>
            <a:r>
              <a:rPr lang="el-GR" sz="2800" dirty="0" smtClean="0">
                <a:latin typeface="Segoe Print" panose="02000600000000000000" pitchFamily="2" charset="0"/>
              </a:rPr>
              <a:t>Οπισθοδρόμηση οικονομίας</a:t>
            </a:r>
          </a:p>
          <a:p>
            <a:pPr>
              <a:lnSpc>
                <a:spcPct val="120000"/>
              </a:lnSpc>
            </a:pPr>
            <a:r>
              <a:rPr lang="el-GR" sz="2800" dirty="0" smtClean="0">
                <a:latin typeface="Segoe Print" panose="02000600000000000000" pitchFamily="2" charset="0"/>
              </a:rPr>
              <a:t>Υποβάθμιση πνευματικής ζωής</a:t>
            </a:r>
          </a:p>
          <a:p>
            <a:pPr>
              <a:lnSpc>
                <a:spcPct val="120000"/>
              </a:lnSpc>
            </a:pPr>
            <a:r>
              <a:rPr lang="el-GR" sz="2800" dirty="0" smtClean="0">
                <a:latin typeface="Segoe Print" panose="02000600000000000000" pitchFamily="2" charset="0"/>
              </a:rPr>
              <a:t>Ηθική εξαχρείωση του ανθρώπου</a:t>
            </a:r>
          </a:p>
          <a:p>
            <a:pPr>
              <a:lnSpc>
                <a:spcPct val="120000"/>
              </a:lnSpc>
            </a:pPr>
            <a:r>
              <a:rPr lang="el-GR" sz="2800" dirty="0" smtClean="0">
                <a:latin typeface="Segoe Print" panose="02000600000000000000" pitchFamily="2" charset="0"/>
              </a:rPr>
              <a:t>Η δημοκρατία και τα ανθρώπινα δικαιώματα παραβιάζονται</a:t>
            </a:r>
          </a:p>
          <a:p>
            <a:pPr>
              <a:lnSpc>
                <a:spcPct val="120000"/>
              </a:lnSpc>
            </a:pPr>
            <a:r>
              <a:rPr lang="el-GR" sz="2800" dirty="0" smtClean="0">
                <a:latin typeface="Segoe Print" panose="02000600000000000000" pitchFamily="2" charset="0"/>
              </a:rPr>
              <a:t>Καταστρέφεται το φυσικό περιβάλλον</a:t>
            </a:r>
          </a:p>
        </p:txBody>
      </p:sp>
      <p:sp>
        <p:nvSpPr>
          <p:cNvPr id="4" name="Κουμπί ενέργειας: Κεντρική σελίδα 3">
            <a:hlinkClick r:id="rId2"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4997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r>
              <a:rPr lang="el-GR" sz="4000" dirty="0" smtClean="0">
                <a:latin typeface="Segoe Print" panose="02000600000000000000" pitchFamily="2" charset="0"/>
              </a:rPr>
              <a:t>ΕΙΔΗ ΠΟΛΕΜΩΝ</a:t>
            </a:r>
            <a:endParaRPr lang="el-GR" sz="4000" dirty="0">
              <a:latin typeface="Segoe Print" panose="02000600000000000000" pitchFamily="2" charset="0"/>
            </a:endParaRPr>
          </a:p>
        </p:txBody>
      </p:sp>
      <p:sp>
        <p:nvSpPr>
          <p:cNvPr id="3" name="Θέση περιεχομένου 2"/>
          <p:cNvSpPr>
            <a:spLocks noGrp="1"/>
          </p:cNvSpPr>
          <p:nvPr>
            <p:ph sz="half" idx="1"/>
          </p:nvPr>
        </p:nvSpPr>
        <p:spPr>
          <a:xfrm>
            <a:off x="1295400" y="1862356"/>
            <a:ext cx="10566400" cy="4927600"/>
          </a:xfrm>
        </p:spPr>
        <p:txBody>
          <a:bodyPr>
            <a:noAutofit/>
          </a:bodyPr>
          <a:lstStyle/>
          <a:p>
            <a:pPr>
              <a:lnSpc>
                <a:spcPct val="120000"/>
              </a:lnSpc>
            </a:pPr>
            <a:r>
              <a:rPr lang="el-GR" sz="2800" dirty="0" smtClean="0">
                <a:latin typeface="Segoe Print" panose="02000600000000000000" pitchFamily="2" charset="0"/>
              </a:rPr>
              <a:t>Οι παγκόσμιοι (όπως ο Ά και ΄Β )</a:t>
            </a:r>
          </a:p>
          <a:p>
            <a:pPr>
              <a:lnSpc>
                <a:spcPct val="120000"/>
              </a:lnSpc>
            </a:pPr>
            <a:r>
              <a:rPr lang="el-GR" sz="2800" dirty="0" smtClean="0">
                <a:latin typeface="Segoe Print" panose="02000600000000000000" pitchFamily="2" charset="0"/>
              </a:rPr>
              <a:t>Οι εμφύλιοι (όπως ο Ισπανικός και ο ελληνικός)</a:t>
            </a:r>
          </a:p>
          <a:p>
            <a:pPr>
              <a:lnSpc>
                <a:spcPct val="120000"/>
              </a:lnSpc>
            </a:pPr>
            <a:r>
              <a:rPr lang="el-GR" sz="2800" dirty="0" smtClean="0">
                <a:latin typeface="Segoe Print" panose="02000600000000000000" pitchFamily="2" charset="0"/>
              </a:rPr>
              <a:t>Μεταξύ δύο κρατών (όπως ο ψυχρός) </a:t>
            </a:r>
          </a:p>
          <a:p>
            <a:pPr>
              <a:lnSpc>
                <a:spcPct val="120000"/>
              </a:lnSpc>
            </a:pPr>
            <a:r>
              <a:rPr lang="el-GR" sz="2800" dirty="0" smtClean="0">
                <a:latin typeface="Segoe Print" panose="02000600000000000000" pitchFamily="2" charset="0"/>
              </a:rPr>
              <a:t>Οι θρησκευτικοί (όπως ο Τριακονταετής)</a:t>
            </a:r>
          </a:p>
          <a:p>
            <a:pPr>
              <a:lnSpc>
                <a:spcPct val="120000"/>
              </a:lnSpc>
            </a:pPr>
            <a:r>
              <a:rPr lang="el-GR" sz="2800" dirty="0" smtClean="0">
                <a:latin typeface="Segoe Print" panose="02000600000000000000" pitchFamily="2" charset="0"/>
              </a:rPr>
              <a:t>Οικονομικοί και κατακτητικοί (όπως </a:t>
            </a:r>
            <a:r>
              <a:rPr lang="el-GR" sz="2800" dirty="0" err="1" smtClean="0">
                <a:latin typeface="Segoe Print" panose="02000600000000000000" pitchFamily="2" charset="0"/>
              </a:rPr>
              <a:t>ελληνοϊταλικός</a:t>
            </a:r>
            <a:r>
              <a:rPr lang="el-GR" sz="2800" dirty="0" smtClean="0">
                <a:latin typeface="Segoe Print" panose="02000600000000000000" pitchFamily="2" charset="0"/>
              </a:rPr>
              <a:t>)</a:t>
            </a:r>
          </a:p>
          <a:p>
            <a:pPr>
              <a:lnSpc>
                <a:spcPct val="120000"/>
              </a:lnSpc>
            </a:pPr>
            <a:r>
              <a:rPr lang="el-GR" sz="2800" dirty="0" smtClean="0">
                <a:latin typeface="Segoe Print" panose="02000600000000000000" pitchFamily="2" charset="0"/>
              </a:rPr>
              <a:t>Οι αμυντικοί και οι απελευθερωτικοί (όπως ο ελληνοτουρκικός)                                                                                                         </a:t>
            </a:r>
            <a:endParaRPr lang="el-GR" sz="2800" dirty="0">
              <a:latin typeface="Segoe Print" panose="02000600000000000000" pitchFamily="2" charset="0"/>
            </a:endParaRPr>
          </a:p>
        </p:txBody>
      </p:sp>
      <p:sp>
        <p:nvSpPr>
          <p:cNvPr id="6" name="Κουμπί ενέργειας: Κεντρική σελίδα 5">
            <a:hlinkClick r:id="rId2"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238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298448" y="1975104"/>
            <a:ext cx="10320528" cy="5242560"/>
          </a:xfrm>
        </p:spPr>
        <p:txBody>
          <a:bodyPr>
            <a:noAutofit/>
          </a:bodyPr>
          <a:lstStyle/>
          <a:p>
            <a:pPr>
              <a:lnSpc>
                <a:spcPct val="120000"/>
              </a:lnSpc>
            </a:pPr>
            <a:r>
              <a:rPr lang="el-GR" sz="2400" dirty="0" smtClean="0">
                <a:latin typeface="Segoe Print" panose="02000600000000000000" pitchFamily="2" charset="0"/>
              </a:rPr>
              <a:t>Πρώτος παγκόσμιος πόλεμος ( 1914-1918): 66 εκατομμύρια θύματα</a:t>
            </a:r>
          </a:p>
          <a:p>
            <a:pPr>
              <a:lnSpc>
                <a:spcPct val="120000"/>
              </a:lnSpc>
            </a:pPr>
            <a:r>
              <a:rPr lang="el-GR" sz="2400" dirty="0" smtClean="0">
                <a:latin typeface="Segoe Print" panose="02000600000000000000" pitchFamily="2" charset="0"/>
              </a:rPr>
              <a:t>Δεύτερος </a:t>
            </a:r>
            <a:r>
              <a:rPr lang="el-GR" sz="2400" dirty="0">
                <a:latin typeface="Segoe Print" panose="02000600000000000000" pitchFamily="2" charset="0"/>
              </a:rPr>
              <a:t>παγκόσμιος πόλεμος </a:t>
            </a:r>
            <a:r>
              <a:rPr lang="el-GR" sz="2400" dirty="0" smtClean="0">
                <a:latin typeface="Segoe Print" panose="02000600000000000000" pitchFamily="2" charset="0"/>
              </a:rPr>
              <a:t>( 1939-1945): 80 </a:t>
            </a:r>
            <a:r>
              <a:rPr lang="el-GR" sz="2400" dirty="0">
                <a:latin typeface="Segoe Print" panose="02000600000000000000" pitchFamily="2" charset="0"/>
              </a:rPr>
              <a:t>εκατομμύρια </a:t>
            </a:r>
            <a:r>
              <a:rPr lang="el-GR" sz="2400" dirty="0" smtClean="0">
                <a:latin typeface="Segoe Print" panose="02000600000000000000" pitchFamily="2" charset="0"/>
              </a:rPr>
              <a:t>θύματα</a:t>
            </a:r>
          </a:p>
          <a:p>
            <a:pPr>
              <a:lnSpc>
                <a:spcPct val="120000"/>
              </a:lnSpc>
            </a:pPr>
            <a:r>
              <a:rPr lang="el-GR" sz="2400" dirty="0" smtClean="0">
                <a:latin typeface="Segoe Print" panose="02000600000000000000" pitchFamily="2" charset="0"/>
              </a:rPr>
              <a:t>Πόλεμος του Βιετνάμ( 1945-1975): 3 </a:t>
            </a:r>
            <a:r>
              <a:rPr lang="el-GR" sz="2400" dirty="0">
                <a:latin typeface="Segoe Print" panose="02000600000000000000" pitchFamily="2" charset="0"/>
              </a:rPr>
              <a:t>εκατομμύρια </a:t>
            </a:r>
            <a:r>
              <a:rPr lang="el-GR" sz="2400" dirty="0" smtClean="0">
                <a:latin typeface="Segoe Print" panose="02000600000000000000" pitchFamily="2" charset="0"/>
              </a:rPr>
              <a:t>θύματα</a:t>
            </a:r>
          </a:p>
          <a:p>
            <a:pPr>
              <a:lnSpc>
                <a:spcPct val="120000"/>
              </a:lnSpc>
            </a:pPr>
            <a:r>
              <a:rPr lang="el-GR" sz="2400" dirty="0" smtClean="0">
                <a:latin typeface="Segoe Print" panose="02000600000000000000" pitchFamily="2" charset="0"/>
              </a:rPr>
              <a:t>Πόλεμος στην Κορέα ( 1950-1953 ) 2 εκατομμύρια θύματα</a:t>
            </a:r>
          </a:p>
          <a:p>
            <a:pPr>
              <a:lnSpc>
                <a:spcPct val="120000"/>
              </a:lnSpc>
            </a:pPr>
            <a:r>
              <a:rPr lang="el-GR" sz="2400" dirty="0">
                <a:latin typeface="Segoe Print" panose="02000600000000000000" pitchFamily="2" charset="0"/>
              </a:rPr>
              <a:t>Πόλεμος </a:t>
            </a:r>
            <a:r>
              <a:rPr lang="el-GR" sz="2400" dirty="0" smtClean="0">
                <a:latin typeface="Segoe Print" panose="02000600000000000000" pitchFamily="2" charset="0"/>
              </a:rPr>
              <a:t>στο Ιράν-Ιράκ </a:t>
            </a:r>
            <a:r>
              <a:rPr lang="el-GR" sz="2400" dirty="0">
                <a:latin typeface="Segoe Print" panose="02000600000000000000" pitchFamily="2" charset="0"/>
              </a:rPr>
              <a:t>( </a:t>
            </a:r>
            <a:r>
              <a:rPr lang="el-GR" sz="2400" dirty="0" smtClean="0">
                <a:latin typeface="Segoe Print" panose="02000600000000000000" pitchFamily="2" charset="0"/>
              </a:rPr>
              <a:t>1980-1988 </a:t>
            </a:r>
            <a:r>
              <a:rPr lang="el-GR" sz="2400" dirty="0">
                <a:latin typeface="Segoe Print" panose="02000600000000000000" pitchFamily="2" charset="0"/>
              </a:rPr>
              <a:t>) </a:t>
            </a:r>
            <a:r>
              <a:rPr lang="el-GR" sz="2400" dirty="0" smtClean="0">
                <a:latin typeface="Segoe Print" panose="02000600000000000000" pitchFamily="2" charset="0"/>
              </a:rPr>
              <a:t>1 </a:t>
            </a:r>
            <a:r>
              <a:rPr lang="el-GR" sz="2400" dirty="0">
                <a:latin typeface="Segoe Print" panose="02000600000000000000" pitchFamily="2" charset="0"/>
              </a:rPr>
              <a:t>εκατομμύρια θύματα</a:t>
            </a:r>
          </a:p>
          <a:p>
            <a:pPr>
              <a:lnSpc>
                <a:spcPct val="120000"/>
              </a:lnSpc>
            </a:pPr>
            <a:endParaRPr lang="el-GR" sz="2400" dirty="0" smtClean="0">
              <a:latin typeface="Segoe Print" panose="02000600000000000000" pitchFamily="2" charset="0"/>
            </a:endParaRPr>
          </a:p>
          <a:p>
            <a:pPr marL="0" indent="0">
              <a:lnSpc>
                <a:spcPct val="120000"/>
              </a:lnSpc>
              <a:buNone/>
            </a:pPr>
            <a:endParaRPr lang="el-GR" sz="2400" dirty="0" smtClean="0">
              <a:latin typeface="Segoe Print" panose="02000600000000000000" pitchFamily="2" charset="0"/>
            </a:endParaRPr>
          </a:p>
          <a:p>
            <a:pPr>
              <a:lnSpc>
                <a:spcPct val="120000"/>
              </a:lnSpc>
            </a:pPr>
            <a:endParaRPr lang="en-US" sz="2400" dirty="0">
              <a:latin typeface="Segoe Print" panose="02000600000000000000" pitchFamily="2" charset="0"/>
            </a:endParaRPr>
          </a:p>
        </p:txBody>
      </p:sp>
      <p:sp>
        <p:nvSpPr>
          <p:cNvPr id="7" name="Τίτλος 6"/>
          <p:cNvSpPr>
            <a:spLocks noGrp="1"/>
          </p:cNvSpPr>
          <p:nvPr>
            <p:ph type="title"/>
          </p:nvPr>
        </p:nvSpPr>
        <p:spPr>
          <a:xfrm>
            <a:off x="597408" y="195072"/>
            <a:ext cx="11362944" cy="1237171"/>
          </a:xfrm>
        </p:spPr>
        <p:txBody>
          <a:bodyPr>
            <a:noAutofit/>
          </a:bodyPr>
          <a:lstStyle/>
          <a:p>
            <a:r>
              <a:rPr lang="el-GR" sz="3600" dirty="0" smtClean="0">
                <a:latin typeface="Segoe Print" panose="02000600000000000000" pitchFamily="2" charset="0"/>
              </a:rPr>
              <a:t>ΤΟ ΠΡΑΓΜΑΤΙΚΟ ΚΟΣΤΟΣ ΤΩΝ ΠΟΛΕΜΩΝ</a:t>
            </a:r>
            <a:endParaRPr lang="el-GR" sz="3600" dirty="0">
              <a:latin typeface="Segoe Print" panose="02000600000000000000" pitchFamily="2" charset="0"/>
            </a:endParaRPr>
          </a:p>
        </p:txBody>
      </p:sp>
      <p:sp>
        <p:nvSpPr>
          <p:cNvPr id="5" name="Κουμπί ενέργειας: Κεντρική σελίδα 4">
            <a:hlinkClick r:id="rId2"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2860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686" y="105156"/>
            <a:ext cx="10981944" cy="941832"/>
          </a:xfrm>
        </p:spPr>
        <p:txBody>
          <a:bodyPr>
            <a:normAutofit/>
          </a:bodyPr>
          <a:lstStyle/>
          <a:p>
            <a:pPr algn="ctr"/>
            <a:r>
              <a:rPr lang="el-GR" sz="4800" dirty="0" smtClean="0">
                <a:latin typeface="Segoe Print" panose="02000600000000000000" pitchFamily="2" charset="0"/>
              </a:rPr>
              <a:t>ΕΙΚΟΝΕΣ</a:t>
            </a:r>
            <a:endParaRPr lang="en-US" sz="4800" dirty="0">
              <a:latin typeface="Segoe Print" panose="02000600000000000000" pitchFamily="2" charset="0"/>
            </a:endParaRPr>
          </a:p>
        </p:txBody>
      </p:sp>
      <p:pic>
        <p:nvPicPr>
          <p:cNvPr id="1026" name="Picture 2" descr="https://encrypted-tbn1.gstatic.com/images?q=tbn:ANd9GcTTvX6Ktg1jLfz_rAVnEQ0osjOXyyKnMVKJz1c2JjNOgC5gZ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2718816" cy="34446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TECVGWt7hsKs8tWATUvOzUhZ_1Ye4yNp7Ig-oZfyBPJVBjGrNF"/>
          <p:cNvPicPr>
            <a:picLocks noChangeAspect="1" noChangeArrowheads="1"/>
          </p:cNvPicPr>
          <p:nvPr/>
        </p:nvPicPr>
        <p:blipFill rotWithShape="1">
          <a:blip r:embed="rId3">
            <a:extLst>
              <a:ext uri="{28A0092B-C50C-407E-A947-70E740481C1C}">
                <a14:useLocalDpi xmlns:a14="http://schemas.microsoft.com/office/drawing/2010/main" val="0"/>
              </a:ext>
            </a:extLst>
          </a:blip>
          <a:srcRect l="6800" t="5751"/>
          <a:stretch/>
        </p:blipFill>
        <p:spPr bwMode="auto">
          <a:xfrm>
            <a:off x="-1" y="3602736"/>
            <a:ext cx="5852249" cy="32552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2013.pbworks.com/f/1349691869/gaza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454" y="1207008"/>
            <a:ext cx="2981794" cy="22376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epampatras.files.wordpress.com/2013/03/guer46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8967" y="3602736"/>
            <a:ext cx="6233033" cy="32552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upload.wikimedia.org/wikipedia/commons/thumb/2/28/Lopez_scaling_seawall.jpg/300px-Lopez_scaling_seaw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500" y="0"/>
            <a:ext cx="2857500" cy="35147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1.gstatic.com/images?q=tbn:ANd9GcQM0KKVw1_3a9LgSy8MEBnLBKouPmJMhQUNYspxOJHfAfY7ftCg"/>
          <p:cNvPicPr>
            <a:picLocks noChangeAspect="1" noChangeArrowheads="1"/>
          </p:cNvPicPr>
          <p:nvPr/>
        </p:nvPicPr>
        <p:blipFill rotWithShape="1">
          <a:blip r:embed="rId7">
            <a:extLst>
              <a:ext uri="{28A0092B-C50C-407E-A947-70E740481C1C}">
                <a14:useLocalDpi xmlns:a14="http://schemas.microsoft.com/office/drawing/2010/main" val="0"/>
              </a:ext>
            </a:extLst>
          </a:blip>
          <a:srcRect r="13720" b="17812"/>
          <a:stretch/>
        </p:blipFill>
        <p:spPr bwMode="auto">
          <a:xfrm>
            <a:off x="5958967" y="1207009"/>
            <a:ext cx="3298864" cy="2237664"/>
          </a:xfrm>
          <a:prstGeom prst="rect">
            <a:avLst/>
          </a:prstGeom>
          <a:noFill/>
          <a:extLst>
            <a:ext uri="{909E8E84-426E-40DD-AFC4-6F175D3DCCD1}">
              <a14:hiddenFill xmlns:a14="http://schemas.microsoft.com/office/drawing/2010/main">
                <a:solidFill>
                  <a:srgbClr val="FFFFFF"/>
                </a:solidFill>
              </a14:hiddenFill>
            </a:ext>
          </a:extLst>
        </p:spPr>
      </p:pic>
      <p:sp>
        <p:nvSpPr>
          <p:cNvPr id="9" name="Κουμπί ενέργειας: Κεντρική σελίδα 8">
            <a:hlinkClick r:id="rId8" action="ppaction://hlinksldjump" highlightClick="1"/>
          </p:cNvPr>
          <p:cNvSpPr/>
          <p:nvPr/>
        </p:nvSpPr>
        <p:spPr>
          <a:xfrm>
            <a:off x="11924270" y="6549080"/>
            <a:ext cx="267729" cy="30891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9975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114" fill="hold">
                                          <p:stCondLst>
                                            <p:cond delay="0"/>
                                          </p:stCondLst>
                                        </p:cTn>
                                        <p:tgtEl>
                                          <p:spTgt spid="2"/>
                                        </p:tgtEl>
                                        <p:attrNameLst>
                                          <p:attrName>style.rotation</p:attrName>
                                        </p:attrNameLst>
                                      </p:cBhvr>
                                      <p:to>
                                        <p:strVal val="-45.0"/>
                                      </p:to>
                                    </p:set>
                                    <p:anim calcmode="lin" valueType="num">
                                      <p:cBhvr>
                                        <p:cTn id="8" dur="114" fill="hold">
                                          <p:stCondLst>
                                            <p:cond delay="114"/>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2000"/>
                                        <p:tgtEl>
                                          <p:spTgt spid="1026"/>
                                        </p:tgtEl>
                                      </p:cBhvr>
                                    </p:animEffect>
                                    <p:anim calcmode="lin" valueType="num">
                                      <p:cBhvr>
                                        <p:cTn id="17" dur="2000" fill="hold"/>
                                        <p:tgtEl>
                                          <p:spTgt spid="1026"/>
                                        </p:tgtEl>
                                        <p:attrNameLst>
                                          <p:attrName>ppt_w</p:attrName>
                                        </p:attrNameLst>
                                      </p:cBhvr>
                                      <p:tavLst>
                                        <p:tav tm="0" fmla="#ppt_w*sin(2.5*pi*$)">
                                          <p:val>
                                            <p:fltVal val="0"/>
                                          </p:val>
                                        </p:tav>
                                        <p:tav tm="100000">
                                          <p:val>
                                            <p:fltVal val="1"/>
                                          </p:val>
                                        </p:tav>
                                      </p:tavLst>
                                    </p:anim>
                                    <p:anim calcmode="lin" valueType="num">
                                      <p:cBhvr>
                                        <p:cTn id="18"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wheel(8)">
                                      <p:cBhvr>
                                        <p:cTn id="23" dur="20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 calcmode="lin" valueType="num">
                                      <p:cBhvr>
                                        <p:cTn id="28" dur="1000" fill="hold"/>
                                        <p:tgtEl>
                                          <p:spTgt spid="1030"/>
                                        </p:tgtEl>
                                        <p:attrNameLst>
                                          <p:attrName>ppt_w</p:attrName>
                                        </p:attrNameLst>
                                      </p:cBhvr>
                                      <p:tavLst>
                                        <p:tav tm="0">
                                          <p:val>
                                            <p:fltVal val="0"/>
                                          </p:val>
                                        </p:tav>
                                        <p:tav tm="100000">
                                          <p:val>
                                            <p:strVal val="#ppt_w"/>
                                          </p:val>
                                        </p:tav>
                                      </p:tavLst>
                                    </p:anim>
                                    <p:anim calcmode="lin" valueType="num">
                                      <p:cBhvr>
                                        <p:cTn id="29" dur="1000" fill="hold"/>
                                        <p:tgtEl>
                                          <p:spTgt spid="1030"/>
                                        </p:tgtEl>
                                        <p:attrNameLst>
                                          <p:attrName>ppt_h</p:attrName>
                                        </p:attrNameLst>
                                      </p:cBhvr>
                                      <p:tavLst>
                                        <p:tav tm="0">
                                          <p:val>
                                            <p:fltVal val="0"/>
                                          </p:val>
                                        </p:tav>
                                        <p:tav tm="100000">
                                          <p:val>
                                            <p:strVal val="#ppt_h"/>
                                          </p:val>
                                        </p:tav>
                                      </p:tavLst>
                                    </p:anim>
                                    <p:anim calcmode="lin" valueType="num">
                                      <p:cBhvr>
                                        <p:cTn id="30" dur="1000" fill="hold"/>
                                        <p:tgtEl>
                                          <p:spTgt spid="1030"/>
                                        </p:tgtEl>
                                        <p:attrNameLst>
                                          <p:attrName>style.rotation</p:attrName>
                                        </p:attrNameLst>
                                      </p:cBhvr>
                                      <p:tavLst>
                                        <p:tav tm="0">
                                          <p:val>
                                            <p:fltVal val="90"/>
                                          </p:val>
                                        </p:tav>
                                        <p:tav tm="100000">
                                          <p:val>
                                            <p:fltVal val="0"/>
                                          </p:val>
                                        </p:tav>
                                      </p:tavLst>
                                    </p:anim>
                                    <p:animEffect transition="in" filter="fade">
                                      <p:cBhvr>
                                        <p:cTn id="31" dur="1000"/>
                                        <p:tgtEl>
                                          <p:spTgt spid="103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1700" fill="hold"/>
                                        <p:tgtEl>
                                          <p:spTgt spid="1032"/>
                                        </p:tgtEl>
                                        <p:attrNameLst>
                                          <p:attrName>ppt_w</p:attrName>
                                        </p:attrNameLst>
                                      </p:cBhvr>
                                      <p:tavLst>
                                        <p:tav tm="0">
                                          <p:val>
                                            <p:fltVal val="0"/>
                                          </p:val>
                                        </p:tav>
                                        <p:tav tm="100000">
                                          <p:val>
                                            <p:strVal val="#ppt_w"/>
                                          </p:val>
                                        </p:tav>
                                      </p:tavLst>
                                    </p:anim>
                                    <p:anim calcmode="lin" valueType="num">
                                      <p:cBhvr>
                                        <p:cTn id="37" dur="1700" fill="hold"/>
                                        <p:tgtEl>
                                          <p:spTgt spid="1032"/>
                                        </p:tgtEl>
                                        <p:attrNameLst>
                                          <p:attrName>ppt_h</p:attrName>
                                        </p:attrNameLst>
                                      </p:cBhvr>
                                      <p:tavLst>
                                        <p:tav tm="0">
                                          <p:val>
                                            <p:fltVal val="0"/>
                                          </p:val>
                                        </p:tav>
                                        <p:tav tm="100000">
                                          <p:val>
                                            <p:strVal val="#ppt_h"/>
                                          </p:val>
                                        </p:tav>
                                      </p:tavLst>
                                    </p:anim>
                                    <p:animEffect transition="in" filter="fade">
                                      <p:cBhvr>
                                        <p:cTn id="38" dur="1700"/>
                                        <p:tgtEl>
                                          <p:spTgt spid="103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anim calcmode="lin" valueType="num">
                                      <p:cBhvr additive="base">
                                        <p:cTn id="43" dur="1400" fill="hold"/>
                                        <p:tgtEl>
                                          <p:spTgt spid="1034"/>
                                        </p:tgtEl>
                                        <p:attrNameLst>
                                          <p:attrName>ppt_x</p:attrName>
                                        </p:attrNameLst>
                                      </p:cBhvr>
                                      <p:tavLst>
                                        <p:tav tm="0">
                                          <p:val>
                                            <p:strVal val="#ppt_x"/>
                                          </p:val>
                                        </p:tav>
                                        <p:tav tm="100000">
                                          <p:val>
                                            <p:strVal val="#ppt_x"/>
                                          </p:val>
                                        </p:tav>
                                      </p:tavLst>
                                    </p:anim>
                                    <p:anim calcmode="lin" valueType="num">
                                      <p:cBhvr additive="base">
                                        <p:cTn id="44" dur="14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36"/>
                                        </p:tgtEl>
                                        <p:attrNameLst>
                                          <p:attrName>style.visibility</p:attrName>
                                        </p:attrNameLst>
                                      </p:cBhvr>
                                      <p:to>
                                        <p:strVal val="visible"/>
                                      </p:to>
                                    </p:set>
                                    <p:animEffect transition="in" filter="fade">
                                      <p:cBhvr>
                                        <p:cTn id="49" dur="11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9075" y="174186"/>
            <a:ext cx="5434349" cy="859536"/>
          </a:xfrm>
        </p:spPr>
        <p:txBody>
          <a:bodyPr>
            <a:normAutofit/>
          </a:bodyPr>
          <a:lstStyle/>
          <a:p>
            <a:r>
              <a:rPr lang="el-GR" dirty="0" smtClean="0">
                <a:latin typeface="Segoe Script" panose="020B0504020000000003" pitchFamily="34" charset="0"/>
              </a:rPr>
              <a:t>… ΠΟΛΕΜΟΥ</a:t>
            </a:r>
            <a:endParaRPr lang="el-GR" dirty="0">
              <a:latin typeface="Segoe Script" panose="020B0504020000000003" pitchFamily="34" charset="0"/>
            </a:endParaRPr>
          </a:p>
        </p:txBody>
      </p:sp>
      <p:pic>
        <p:nvPicPr>
          <p:cNvPr id="3" name="Picture 2"/>
          <p:cNvPicPr>
            <a:picLocks noChangeAspect="1"/>
          </p:cNvPicPr>
          <p:nvPr/>
        </p:nvPicPr>
        <p:blipFill>
          <a:blip r:embed="rId2"/>
          <a:stretch>
            <a:fillRect/>
          </a:stretch>
        </p:blipFill>
        <p:spPr>
          <a:xfrm>
            <a:off x="5958967" y="3603600"/>
            <a:ext cx="6233033" cy="3254400"/>
          </a:xfrm>
          <a:prstGeom prst="rect">
            <a:avLst/>
          </a:prstGeom>
        </p:spPr>
      </p:pic>
      <p:pic>
        <p:nvPicPr>
          <p:cNvPr id="1028" name="Picture 4" descr="http://www.onalert.gr/files/Image/NewOnAlert/KOSMOS/childsoldier2.png"/>
          <p:cNvPicPr>
            <a:picLocks noChangeAspect="1" noChangeArrowheads="1"/>
          </p:cNvPicPr>
          <p:nvPr/>
        </p:nvPicPr>
        <p:blipFill rotWithShape="1">
          <a:blip r:embed="rId3">
            <a:extLst>
              <a:ext uri="{28A0092B-C50C-407E-A947-70E740481C1C}">
                <a14:useLocalDpi xmlns:a14="http://schemas.microsoft.com/office/drawing/2010/main" val="0"/>
              </a:ext>
            </a:extLst>
          </a:blip>
          <a:srcRect l="8503" t="-859" r="2978" b="20147"/>
          <a:stretch/>
        </p:blipFill>
        <p:spPr bwMode="auto">
          <a:xfrm>
            <a:off x="0" y="0"/>
            <a:ext cx="2718000" cy="17190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224" y="1768419"/>
            <a:ext cx="2718000" cy="1692702"/>
          </a:xfrm>
          <a:prstGeom prst="rect">
            <a:avLst/>
          </a:prstGeom>
        </p:spPr>
      </p:pic>
      <p:pic>
        <p:nvPicPr>
          <p:cNvPr id="1032" name="Picture 8" descr="http://cdn.sansimera.gr/media/photos/main/Falklands_War-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8967" y="1221921"/>
            <a:ext cx="3298864" cy="2239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2857358" y="1221921"/>
            <a:ext cx="2981794" cy="2239200"/>
          </a:xfrm>
          <a:prstGeom prst="rect">
            <a:avLst/>
          </a:prstGeom>
        </p:spPr>
      </p:pic>
      <p:pic>
        <p:nvPicPr>
          <p:cNvPr id="1036" name="Picture 12" descr="http://users.sch.gr/pchaloul/fasism-katohi-emfyl/athens-dec-194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4500" y="-52479"/>
            <a:ext cx="2857500" cy="3513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armynews.gr/wp-content/uploads/2014/03/assets_LARGE_t_420_866354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4" y="3603600"/>
            <a:ext cx="5836928" cy="32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23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rushed Metal 16x9">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rushedMetal">
      <a:dk1>
        <a:sysClr val="windowText" lastClr="000000"/>
      </a:dk1>
      <a:lt1>
        <a:sysClr val="window" lastClr="FFFFFF"/>
      </a:lt1>
      <a:dk2>
        <a:srgbClr val="2F333A"/>
      </a:dk2>
      <a:lt2>
        <a:srgbClr val="E4F9F9"/>
      </a:lt2>
      <a:accent1>
        <a:srgbClr val="07CB98"/>
      </a:accent1>
      <a:accent2>
        <a:srgbClr val="5A90D1"/>
      </a:accent2>
      <a:accent3>
        <a:srgbClr val="E6AD1E"/>
      </a:accent3>
      <a:accent4>
        <a:srgbClr val="EA6312"/>
      </a:accent4>
      <a:accent5>
        <a:srgbClr val="8253A9"/>
      </a:accent5>
      <a:accent6>
        <a:srgbClr val="CB274A"/>
      </a:accent6>
      <a:hlink>
        <a:srgbClr val="5A90D1"/>
      </a:hlink>
      <a:folHlink>
        <a:srgbClr val="969696"/>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DC01959-3E19-4C57-B04E-E67753E603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Παρουσίαση με πράσινο σαγρέ μέταλλο (ευρεία οθόνη)</Template>
  <TotalTime>0</TotalTime>
  <Words>403</Words>
  <Application>Microsoft Office PowerPoint</Application>
  <PresentationFormat>Widescreen</PresentationFormat>
  <Paragraphs>84</Paragraphs>
  <Slides>18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Georgia</vt:lpstr>
      <vt:lpstr>Lucida Calligraphy</vt:lpstr>
      <vt:lpstr>Segoe Print</vt:lpstr>
      <vt:lpstr>Segoe Script</vt:lpstr>
      <vt:lpstr>Tahoma</vt:lpstr>
      <vt:lpstr>Brushed Metal 16x9</vt:lpstr>
      <vt:lpstr>ΠΟΛΕΜΟΣ Ή ΕΙΡΗΝΗ;</vt:lpstr>
      <vt:lpstr>ΠΕΡΙΕΧΟΜΕΝΑ</vt:lpstr>
      <vt:lpstr>ΤΙ ΕΙΝΑΙ ΠΟΛΕΜΟΣ</vt:lpstr>
      <vt:lpstr>ΑΙΤΙΕΣ ΠΟΛΕΜΟΥ</vt:lpstr>
      <vt:lpstr>ΣΥΝΕΠΕΙΕΣ ΠΟΛΕΜΟΥ</vt:lpstr>
      <vt:lpstr>ΕΙΔΗ ΠΟΛΕΜΩΝ</vt:lpstr>
      <vt:lpstr>ΤΟ ΠΡΑΓΜΑΤΙΚΟ ΚΟΣΤΟΣ ΤΩΝ ΠΟΛΕΜΩΝ</vt:lpstr>
      <vt:lpstr>ΕΙΚΟΝΕΣ</vt:lpstr>
      <vt:lpstr>… ΠΟΛΕΜΟΥ</vt:lpstr>
      <vt:lpstr>Η ΕΙΡΗΝΗ </vt:lpstr>
      <vt:lpstr>ΑΓΑΘΑ ΤΗΣ ΕΙΡΗΝΗΣ</vt:lpstr>
      <vt:lpstr>ΜΟΡΦΕΣ ΕΙΡΗΝΗΣ</vt:lpstr>
      <vt:lpstr>…</vt:lpstr>
      <vt:lpstr>EIKONEΣ</vt:lpstr>
      <vt:lpstr>…</vt:lpstr>
      <vt:lpstr>PowerPoint Presentation</vt:lpstr>
      <vt:lpstr>ΜΟΥΣΙΚΗ</vt:lpstr>
      <vt:lpstr>THE END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2015-04-04T05:59:31Z</dcterms:created>
  <dcterms:modified xsi:type="dcterms:W3CDTF">2015-04-21T13:51:56Z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TC030309819991</vt:lpwstr>
  </property>
</Properties>
</file>