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F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C5F0-65C9-4B22-86DF-0C4152486ED1}" type="datetimeFigureOut">
              <a:rPr lang="el-GR" smtClean="0"/>
              <a:t>1/4/2015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1323-AD1E-43B1-BF3B-218B29BD874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71538" y="2428868"/>
            <a:ext cx="8286808" cy="3929090"/>
          </a:xfrm>
        </p:spPr>
        <p:txBody>
          <a:bodyPr>
            <a:normAutofit/>
          </a:bodyPr>
          <a:lstStyle/>
          <a:p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Π.Π.Γ.Ε.Σ.Σ.</a:t>
            </a:r>
          </a:p>
          <a:p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Για το μάθημα των Θρησκευτικών…</a:t>
            </a:r>
          </a:p>
          <a:p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Οι 5 Φαραώ: Παπαδημητρίου Μελίνα</a:t>
            </a:r>
          </a:p>
          <a:p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Παπαδόπουλος Γιώργος</a:t>
            </a:r>
          </a:p>
          <a:p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Παπαδοπούλου Μαργαρίτα</a:t>
            </a:r>
          </a:p>
          <a:p>
            <a:r>
              <a:rPr lang="el-GR" sz="2000" b="1" i="1" dirty="0" err="1" smtClean="0">
                <a:solidFill>
                  <a:schemeClr val="tx1"/>
                </a:solidFill>
                <a:latin typeface="Segoe Print" pitchFamily="2" charset="0"/>
              </a:rPr>
              <a:t>Σπαϊδιώτη</a:t>
            </a:r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 Βασιλεία</a:t>
            </a:r>
          </a:p>
          <a:p>
            <a:r>
              <a:rPr lang="el-GR" sz="2000" b="1" i="1" dirty="0" err="1" smtClean="0">
                <a:solidFill>
                  <a:schemeClr val="tx1"/>
                </a:solidFill>
                <a:latin typeface="Segoe Print" pitchFamily="2" charset="0"/>
              </a:rPr>
              <a:t>Ταγκάλου</a:t>
            </a:r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 Καλλιρρόη</a:t>
            </a:r>
          </a:p>
          <a:p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Τμήμα: Α’3</a:t>
            </a:r>
          </a:p>
          <a:p>
            <a:endParaRPr lang="el-GR" sz="2000" b="1" i="1" dirty="0">
              <a:solidFill>
                <a:schemeClr val="tx1"/>
              </a:solidFill>
              <a:latin typeface="Segoe Print" pitchFamily="2" charset="0"/>
            </a:endParaRPr>
          </a:p>
          <a:p>
            <a:r>
              <a:rPr lang="el-GR" sz="2000" b="1" i="1" dirty="0" smtClean="0">
                <a:solidFill>
                  <a:schemeClr val="tx1"/>
                </a:solidFill>
                <a:latin typeface="Segoe Print" pitchFamily="2" charset="0"/>
              </a:rPr>
              <a:t>Υπεύθυνος Καθηγητής: κ. Καπετανάκης</a:t>
            </a:r>
          </a:p>
          <a:p>
            <a:endParaRPr lang="el-GR" sz="2000" b="1" i="1" dirty="0" smtClean="0">
              <a:solidFill>
                <a:schemeClr val="tx1"/>
              </a:solidFill>
              <a:latin typeface="Segoe Print" pitchFamily="2" charset="0"/>
            </a:endParaRPr>
          </a:p>
          <a:p>
            <a:endParaRPr lang="el-GR" sz="2000" b="1" i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4" name="3 - Ταινία προς τα επάνω"/>
          <p:cNvSpPr/>
          <p:nvPr/>
        </p:nvSpPr>
        <p:spPr>
          <a:xfrm>
            <a:off x="2071670" y="214290"/>
            <a:ext cx="4857784" cy="1785950"/>
          </a:xfrm>
          <a:prstGeom prst="ribbon2">
            <a:avLst/>
          </a:prstGeom>
          <a:solidFill>
            <a:srgbClr val="2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i="1" dirty="0" smtClean="0">
                <a:solidFill>
                  <a:schemeClr val="tx1"/>
                </a:solidFill>
                <a:latin typeface="Segoe Print" pitchFamily="2" charset="0"/>
              </a:rPr>
              <a:t>Ειρήνη</a:t>
            </a:r>
            <a:endParaRPr lang="el-GR" sz="4000" b="1" i="1" dirty="0">
              <a:solidFill>
                <a:schemeClr val="tx1"/>
              </a:solidFill>
            </a:endParaRPr>
          </a:p>
        </p:txBody>
      </p:sp>
      <p:pic>
        <p:nvPicPr>
          <p:cNvPr id="5" name="4 - Εικόνα" descr="dove-peace-14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57166"/>
            <a:ext cx="2143140" cy="1836403"/>
          </a:xfrm>
          <a:prstGeom prst="rect">
            <a:avLst/>
          </a:prstGeom>
        </p:spPr>
      </p:pic>
      <p:pic>
        <p:nvPicPr>
          <p:cNvPr id="6" name="5 - Εικόνα" descr="434037-WorldPeaceChild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85992"/>
            <a:ext cx="2285984" cy="228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___-__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294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end-title-5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i="1" dirty="0" smtClean="0">
                <a:latin typeface="Segoe Print" pitchFamily="2" charset="0"/>
              </a:rPr>
              <a:t>Ένα μικρό απόσπασμα από το ποίημα του</a:t>
            </a:r>
            <a:br>
              <a:rPr lang="el-GR" sz="2400" b="1" i="1" dirty="0" smtClean="0">
                <a:latin typeface="Segoe Print" pitchFamily="2" charset="0"/>
              </a:rPr>
            </a:br>
            <a:r>
              <a:rPr lang="el-GR" sz="2400" b="1" i="1" dirty="0" smtClean="0">
                <a:latin typeface="Segoe Print" pitchFamily="2" charset="0"/>
              </a:rPr>
              <a:t> Γ. Ρίτσου ‘’Ειρήνη’’</a:t>
            </a:r>
            <a:endParaRPr lang="el-GR" sz="2400" b="1" i="1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1400" b="1" dirty="0" smtClean="0">
                <a:latin typeface="Segoe Print" pitchFamily="2" charset="0"/>
              </a:rPr>
              <a:t>Στον </a:t>
            </a:r>
            <a:r>
              <a:rPr lang="el-GR" sz="1400" b="1" dirty="0">
                <a:latin typeface="Segoe Print" pitchFamily="2" charset="0"/>
              </a:rPr>
              <a:t>Κώστα </a:t>
            </a:r>
            <a:r>
              <a:rPr lang="el-GR" sz="1400" b="1" dirty="0" smtClean="0">
                <a:latin typeface="Segoe Print" pitchFamily="2" charset="0"/>
              </a:rPr>
              <a:t>Βάρναλη</a:t>
            </a:r>
          </a:p>
          <a:p>
            <a:pPr>
              <a:buNone/>
            </a:pPr>
            <a:endParaRPr lang="el-GR" sz="1400" b="1" dirty="0" smtClean="0">
              <a:latin typeface="Segoe Print" pitchFamily="2" charset="0"/>
            </a:endParaRPr>
          </a:p>
          <a:p>
            <a:pPr>
              <a:buNone/>
            </a:pPr>
            <a:r>
              <a:rPr lang="el-GR" sz="1400" b="1" dirty="0">
                <a:latin typeface="Segoe Print" pitchFamily="2" charset="0"/>
              </a:rPr>
              <a:t> </a:t>
            </a:r>
            <a:r>
              <a:rPr lang="el-GR" sz="1400" b="1" dirty="0" smtClean="0">
                <a:latin typeface="Segoe Print" pitchFamily="2" charset="0"/>
              </a:rPr>
              <a:t>    Τ</a:t>
            </a:r>
            <a:r>
              <a:rPr lang="el-GR" sz="1400" b="1" dirty="0">
                <a:latin typeface="Segoe Print" pitchFamily="2" charset="0"/>
              </a:rPr>
              <a:t>' όνειρο του παιδιού είναι η ειρήνη.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Τ' όνειρο της μάνας είναι η ειρήνη.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Τα λόγια της αγάπης κάτω απ' τα δέντρα,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είναι η ειρήνη.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/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Ο πατέρας που γυρνάει τ' απόβραδο μ' ένα φαρδύ χαμόγελο στα μάτια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μ' ένα ζεμπίλι στα χέρια του γεμάτο φρούτα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κ' οι σταγόνες του ιδρώτα στο μέτωπό του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είναι όπως οι σταγόνες του σταμνιού που παγώνει το νερό στο παράθυρο,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είναι η ειρήνη.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/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Όταν οι ουλές απ' τις λαβωματιές κλείνουν στο πρόσωπο του κόσμου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και μες στους λάκκους που 'σκαψαν οι οβίδες φυτεύουμε δέντρα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και στις καρδιές που 'καψε η </a:t>
            </a:r>
            <a:r>
              <a:rPr lang="el-GR" sz="1400" b="1" dirty="0" err="1">
                <a:latin typeface="Segoe Print" pitchFamily="2" charset="0"/>
              </a:rPr>
              <a:t>πυρκαϊά</a:t>
            </a:r>
            <a:r>
              <a:rPr lang="el-GR" sz="1400" b="1" dirty="0">
                <a:latin typeface="Segoe Print" pitchFamily="2" charset="0"/>
              </a:rPr>
              <a:t> δένει τα πρώτα της μπουμπούκια η ελπίδα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κ' οι νεκροί μπορούν να γείρουν στο πλευρό τους και να κοιμηθούν δίχως παράπονο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ξέροντας πως δεν πήγε το αίμα τους του κάκου,</a:t>
            </a:r>
            <a:br>
              <a:rPr lang="el-GR" sz="1400" b="1" dirty="0">
                <a:latin typeface="Segoe Print" pitchFamily="2" charset="0"/>
              </a:rPr>
            </a:br>
            <a:r>
              <a:rPr lang="el-GR" sz="1400" b="1" dirty="0">
                <a:latin typeface="Segoe Print" pitchFamily="2" charset="0"/>
              </a:rPr>
              <a:t>είναι η ειρήνη.</a:t>
            </a:r>
          </a:p>
          <a:p>
            <a:pPr>
              <a:buNone/>
            </a:pPr>
            <a:endParaRPr lang="el-GR" sz="1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Autofit/>
          </a:bodyPr>
          <a:lstStyle/>
          <a:p>
            <a:r>
              <a:rPr lang="el-GR" sz="1800" dirty="0">
                <a:latin typeface="Segoe Print" pitchFamily="2" charset="0"/>
              </a:rPr>
              <a:t>Αν είναι να υπάρξει πρόβλημα, ας είναι στην εποχή μου, για </a:t>
            </a:r>
            <a:r>
              <a:rPr lang="el-GR" sz="1800" dirty="0" err="1">
                <a:latin typeface="Segoe Print" pitchFamily="2" charset="0"/>
              </a:rPr>
              <a:t>να'χει</a:t>
            </a:r>
            <a:r>
              <a:rPr lang="el-GR" sz="1800" dirty="0">
                <a:latin typeface="Segoe Print" pitchFamily="2" charset="0"/>
              </a:rPr>
              <a:t> το παιδί μου ειρήνη </a:t>
            </a:r>
            <a:r>
              <a:rPr lang="el-GR" sz="1800" u="sng" dirty="0" err="1">
                <a:latin typeface="Segoe Print" pitchFamily="2" charset="0"/>
              </a:rPr>
              <a:t>Πέιν</a:t>
            </a:r>
            <a:r>
              <a:rPr lang="el-GR" sz="1800" u="sng" dirty="0">
                <a:latin typeface="Segoe Print" pitchFamily="2" charset="0"/>
              </a:rPr>
              <a:t> </a:t>
            </a:r>
            <a:r>
              <a:rPr lang="el-GR" sz="1800" u="sng" dirty="0" smtClean="0">
                <a:latin typeface="Segoe Print" pitchFamily="2" charset="0"/>
              </a:rPr>
              <a:t>Τόμας</a:t>
            </a:r>
          </a:p>
          <a:p>
            <a:r>
              <a:rPr lang="el-GR" sz="1800" i="1" dirty="0">
                <a:latin typeface="Segoe Print" pitchFamily="2" charset="0"/>
              </a:rPr>
              <a:t>Δόξα εν </a:t>
            </a:r>
            <a:r>
              <a:rPr lang="el-GR" sz="1800" i="1" dirty="0" err="1">
                <a:latin typeface="Segoe Print" pitchFamily="2" charset="0"/>
              </a:rPr>
              <a:t>υψίστοις</a:t>
            </a:r>
            <a:r>
              <a:rPr lang="el-GR" sz="1800" i="1" dirty="0">
                <a:latin typeface="Segoe Print" pitchFamily="2" charset="0"/>
              </a:rPr>
              <a:t> Θεώ και επί γης ειρήνη, εν </a:t>
            </a:r>
            <a:r>
              <a:rPr lang="el-GR" sz="1800" i="1" dirty="0" err="1">
                <a:latin typeface="Segoe Print" pitchFamily="2" charset="0"/>
              </a:rPr>
              <a:t>ανθρώποις</a:t>
            </a:r>
            <a:r>
              <a:rPr lang="el-GR" sz="1800" i="1" dirty="0">
                <a:latin typeface="Segoe Print" pitchFamily="2" charset="0"/>
              </a:rPr>
              <a:t> ευδοκία” [</a:t>
            </a:r>
            <a:r>
              <a:rPr lang="el-GR" sz="1800" i="1" dirty="0" err="1">
                <a:latin typeface="Segoe Print" pitchFamily="2" charset="0"/>
              </a:rPr>
              <a:t>Λουκ</a:t>
            </a:r>
            <a:r>
              <a:rPr lang="el-GR" sz="1800" i="1" dirty="0">
                <a:latin typeface="Segoe Print" pitchFamily="2" charset="0"/>
              </a:rPr>
              <a:t>. β’14] </a:t>
            </a:r>
            <a:endParaRPr lang="el-GR" sz="1800" i="1" dirty="0" smtClean="0">
              <a:latin typeface="Segoe Print" pitchFamily="2" charset="0"/>
            </a:endParaRPr>
          </a:p>
          <a:p>
            <a:r>
              <a:rPr lang="el-GR" sz="1800" dirty="0">
                <a:latin typeface="Segoe Print" pitchFamily="2" charset="0"/>
              </a:rPr>
              <a:t>Δώστε μια ευκαιρία στην ειρήνη (</a:t>
            </a:r>
            <a:r>
              <a:rPr lang="el-GR" sz="1800" dirty="0" err="1">
                <a:latin typeface="Segoe Print" pitchFamily="2" charset="0"/>
              </a:rPr>
              <a:t>Give</a:t>
            </a:r>
            <a:r>
              <a:rPr lang="el-GR" sz="1800" dirty="0">
                <a:latin typeface="Segoe Print" pitchFamily="2" charset="0"/>
              </a:rPr>
              <a:t> </a:t>
            </a:r>
            <a:r>
              <a:rPr lang="el-GR" sz="1800" dirty="0" err="1">
                <a:latin typeface="Segoe Print" pitchFamily="2" charset="0"/>
              </a:rPr>
              <a:t>peace</a:t>
            </a:r>
            <a:r>
              <a:rPr lang="el-GR" sz="1800" dirty="0">
                <a:latin typeface="Segoe Print" pitchFamily="2" charset="0"/>
              </a:rPr>
              <a:t> a </a:t>
            </a:r>
            <a:r>
              <a:rPr lang="el-GR" sz="1800" dirty="0" err="1">
                <a:latin typeface="Segoe Print" pitchFamily="2" charset="0"/>
              </a:rPr>
              <a:t>chance</a:t>
            </a:r>
            <a:r>
              <a:rPr lang="el-GR" sz="1800" dirty="0">
                <a:latin typeface="Segoe Print" pitchFamily="2" charset="0"/>
              </a:rPr>
              <a:t>) </a:t>
            </a:r>
            <a:r>
              <a:rPr lang="el-GR" sz="1800" u="sng" dirty="0">
                <a:latin typeface="Segoe Print" pitchFamily="2" charset="0"/>
              </a:rPr>
              <a:t>Τζον </a:t>
            </a:r>
            <a:r>
              <a:rPr lang="el-GR" sz="1800" u="sng" dirty="0" err="1">
                <a:latin typeface="Segoe Print" pitchFamily="2" charset="0"/>
              </a:rPr>
              <a:t>Λένον</a:t>
            </a:r>
            <a:endParaRPr lang="el-GR" sz="1800" u="sng" dirty="0">
              <a:latin typeface="Segoe Print" pitchFamily="2" charset="0"/>
            </a:endParaRPr>
          </a:p>
          <a:p>
            <a:r>
              <a:rPr lang="el-GR" sz="1800" dirty="0">
                <a:latin typeface="Segoe Print" pitchFamily="2" charset="0"/>
              </a:rPr>
              <a:t>Ειρήνη αφήνω σε σας, την δική μου ειρήνη δίδω σε σας [[Ευαγγέλιο] (Κατά </a:t>
            </a:r>
            <a:r>
              <a:rPr lang="el-GR" sz="1800" dirty="0" err="1" smtClean="0">
                <a:latin typeface="Segoe Print" pitchFamily="2" charset="0"/>
              </a:rPr>
              <a:t>Ιωάννην</a:t>
            </a:r>
            <a:r>
              <a:rPr lang="el-GR" sz="1800" dirty="0">
                <a:latin typeface="Segoe Print" pitchFamily="2" charset="0"/>
              </a:rPr>
              <a:t>)]]</a:t>
            </a:r>
          </a:p>
          <a:p>
            <a:r>
              <a:rPr lang="el-GR" sz="1800" dirty="0">
                <a:latin typeface="Segoe Print" pitchFamily="2" charset="0"/>
              </a:rPr>
              <a:t>Ειρήνη δεν είναι η απουσία πολέμου: είναι μια αρετή, μια νοητική κατάσταση, μια διάθεση για καλοσύνη […] και </a:t>
            </a:r>
            <a:r>
              <a:rPr lang="el-GR" sz="1800" dirty="0" smtClean="0">
                <a:latin typeface="Segoe Print" pitchFamily="2" charset="0"/>
              </a:rPr>
              <a:t>δικαιοσύνη </a:t>
            </a:r>
            <a:r>
              <a:rPr lang="el-GR" sz="1800" u="sng" dirty="0" smtClean="0">
                <a:latin typeface="Segoe Print" pitchFamily="2" charset="0"/>
              </a:rPr>
              <a:t>Σπινόζα</a:t>
            </a:r>
            <a:endParaRPr lang="el-GR" sz="1800" u="sng" dirty="0">
              <a:latin typeface="Segoe Print" pitchFamily="2" charset="0"/>
            </a:endParaRPr>
          </a:p>
          <a:p>
            <a:r>
              <a:rPr lang="el-GR" sz="1800" dirty="0">
                <a:latin typeface="Segoe Print" pitchFamily="2" charset="0"/>
              </a:rPr>
              <a:t>Ειρήνη δεν είναι η έλλειψη πολέμου, αλλά η αρετή που αναβλύζει μέσα από την δύναμη της ψυχής </a:t>
            </a:r>
            <a:r>
              <a:rPr lang="el-GR" sz="1800" u="sng" dirty="0" err="1">
                <a:latin typeface="Segoe Print" pitchFamily="2" charset="0"/>
              </a:rPr>
              <a:t>Ρολλάν</a:t>
            </a:r>
            <a:endParaRPr lang="el-GR" sz="1800" u="sng" dirty="0">
              <a:latin typeface="Segoe Print" pitchFamily="2" charset="0"/>
            </a:endParaRPr>
          </a:p>
          <a:p>
            <a:r>
              <a:rPr lang="el-GR" sz="1800" dirty="0">
                <a:latin typeface="Segoe Print" pitchFamily="2" charset="0"/>
              </a:rPr>
              <a:t>Ειρήνη είναι ελευθερία εν ησυχία </a:t>
            </a:r>
            <a:r>
              <a:rPr lang="el-GR" sz="1800" u="sng" dirty="0">
                <a:latin typeface="Segoe Print" pitchFamily="2" charset="0"/>
              </a:rPr>
              <a:t>Κικέρων</a:t>
            </a:r>
          </a:p>
          <a:p>
            <a:r>
              <a:rPr lang="el-GR" sz="1800" dirty="0">
                <a:latin typeface="Segoe Print" pitchFamily="2" charset="0"/>
              </a:rPr>
              <a:t>Ειρήνη είναι η στοργική μάνα της γης </a:t>
            </a:r>
            <a:r>
              <a:rPr lang="el-GR" sz="1800" u="sng" dirty="0">
                <a:latin typeface="Segoe Print" pitchFamily="2" charset="0"/>
              </a:rPr>
              <a:t>Ησίοδος</a:t>
            </a:r>
          </a:p>
          <a:p>
            <a:endParaRPr lang="el-GR" sz="1800" i="1" dirty="0" smtClean="0">
              <a:latin typeface="Segoe Print" pitchFamily="2" charset="0"/>
            </a:endParaRPr>
          </a:p>
        </p:txBody>
      </p:sp>
      <p:pic>
        <p:nvPicPr>
          <p:cNvPr id="4" name="3 - Εικόνα" descr="ceb5ceb9cf81ceaecebdceb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0"/>
            <a:ext cx="3214710" cy="203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4-63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646324" cy="6491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79aa051590adbc5e390811eb7421c8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80712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5" y="0"/>
            <a:ext cx="949164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66"/>
            <a:ext cx="9143999" cy="686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-2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-2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70</Words>
  <Application>Microsoft Office PowerPoint</Application>
  <PresentationFormat>Προβολή στην οθόνη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Ένα μικρό απόσπασμα από το ποίημα του  Γ. Ρίτσου ‘’Ειρήνη’’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kostas spaidiotis</dc:creator>
  <cp:lastModifiedBy>kostas spaidiotis</cp:lastModifiedBy>
  <cp:revision>16</cp:revision>
  <dcterms:created xsi:type="dcterms:W3CDTF">2015-04-01T18:20:13Z</dcterms:created>
  <dcterms:modified xsi:type="dcterms:W3CDTF">2015-04-01T19:19:49Z</dcterms:modified>
</cp:coreProperties>
</file>