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>
        <p:scale>
          <a:sx n="70" d="100"/>
          <a:sy n="70" d="100"/>
        </p:scale>
        <p:origin x="-3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74B36C76-FFAE-410C-9E1F-35D436C16EE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30B9B92-60B6-402E-B20E-D2D990A35377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6C76-FFAE-410C-9E1F-35D436C16EE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B92-60B6-402E-B20E-D2D990A353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6C76-FFAE-410C-9E1F-35D436C16EE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B92-60B6-402E-B20E-D2D990A353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6C76-FFAE-410C-9E1F-35D436C16EE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B92-60B6-402E-B20E-D2D990A353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6C76-FFAE-410C-9E1F-35D436C16EE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B92-60B6-402E-B20E-D2D990A353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6C76-FFAE-410C-9E1F-35D436C16EE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B92-60B6-402E-B20E-D2D990A35377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6C76-FFAE-410C-9E1F-35D436C16EE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B92-60B6-402E-B20E-D2D990A35377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6C76-FFAE-410C-9E1F-35D436C16EE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B92-60B6-402E-B20E-D2D990A353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6C76-FFAE-410C-9E1F-35D436C16EE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B92-60B6-402E-B20E-D2D990A353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6C76-FFAE-410C-9E1F-35D436C16EE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B92-60B6-402E-B20E-D2D990A353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36C76-FFAE-410C-9E1F-35D436C16EE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B9B92-60B6-402E-B20E-D2D990A3537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74B36C76-FFAE-410C-9E1F-35D436C16EEF}" type="datetimeFigureOut">
              <a:rPr lang="el-GR" smtClean="0"/>
              <a:t>7/3/2015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30B9B92-60B6-402E-B20E-D2D990A3537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wsbeast.gr/portraita/arthro/499354/o-tagmenos-vios-tis-miteras-terez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Μητέρα Τερέζα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Πρότυπο Πειραματικό Γυμνάσιο Ευαγγελικής </a:t>
            </a:r>
          </a:p>
          <a:p>
            <a:r>
              <a:rPr lang="el-GR" dirty="0" smtClean="0"/>
              <a:t>Σεμερτζόγλου Γιώργος</a:t>
            </a:r>
          </a:p>
          <a:p>
            <a:r>
              <a:rPr lang="el-GR" dirty="0" smtClean="0"/>
              <a:t>Γ3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194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6600" dirty="0"/>
              <a:t> </a:t>
            </a:r>
            <a:r>
              <a:rPr lang="el-GR" sz="4000" dirty="0"/>
              <a:t>Ιδρύοντας τους Ιεραποστόλους της Φιλανθρωπίας</a:t>
            </a:r>
            <a:endParaRPr lang="el-GR" sz="6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Μάρτιο του 1949 απέκτησε τη πρώτη της βοηθό</a:t>
            </a:r>
          </a:p>
          <a:p>
            <a:r>
              <a:rPr lang="el-GR" dirty="0" smtClean="0"/>
              <a:t>Στο τέλος του χρόνου υπέβαλλε αίτηση για τη δημιουργία δικού της τάγματος</a:t>
            </a:r>
          </a:p>
          <a:p>
            <a:r>
              <a:rPr lang="el-GR" dirty="0"/>
              <a:t>Οι Ιεραπόστολοι της Φιλανθρωπίας ιδρύθηκαν στις 7 Οκτωβρίου 1950.</a:t>
            </a:r>
          </a:p>
          <a:p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18534"/>
            <a:ext cx="3289548" cy="29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36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Βοήθεια σε όσους την είχαν ανάγκη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Εκατομμύρια Ινδοί την είχαν ανάγκη</a:t>
            </a:r>
          </a:p>
          <a:p>
            <a:r>
              <a:rPr lang="el-GR" dirty="0" smtClean="0"/>
              <a:t>Στις 22/8/1952 ίδρυσε έναν ξενώνα για ετοιμοθάνατους </a:t>
            </a:r>
          </a:p>
          <a:p>
            <a:r>
              <a:rPr lang="el-GR" dirty="0" smtClean="0"/>
              <a:t>Το 1955 άνοιξε το πρώτο ορφανοτροφείο, με έργο την εκπαίδευση των παιδιών</a:t>
            </a:r>
          </a:p>
          <a:p>
            <a:r>
              <a:rPr lang="el-GR" dirty="0" smtClean="0"/>
              <a:t>Το 1957 ξεκίνησε η λειτουργία κλινικής κατά της λέπρας </a:t>
            </a:r>
          </a:p>
          <a:p>
            <a:r>
              <a:rPr lang="el-GR" dirty="0"/>
              <a:t> Μέχρι τα μέσα της δεκαετίας του '60, λειτουργούσε ήδη η αποικία που έφτιαξε η Μητέρα Τερέζα για τους λεπρούς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258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μητέρα Τερέζα στην Ινδία 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r="569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4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Τελευταία Χρόνια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Όταν </a:t>
            </a:r>
            <a:r>
              <a:rPr lang="el-GR" dirty="0"/>
              <a:t>στη δεκαετία του '90 η υγεία της επιδεινώθηκε, όχι μόνο δεν εγκατέλειψε τα ταξίδια της αλλά τουναντίον αύξησε τη συχνότητά τους, καθώς ένιωθε πλέον ότι δεν θα προλάβαινε να ολοκληρώσει το έργο της. Όταν στις 5 Σεπτεμβρίου 1997 η Μητέρα Τερέζα θα άφηνε την τελευταία της πνοή, σε ηλικία 87 ετών, ο κόσμος θα έπεφτε σε βαρύ πένθος, </a:t>
            </a:r>
            <a:r>
              <a:rPr lang="el-GR" dirty="0" err="1"/>
              <a:t>παρηγορούμενος</a:t>
            </a:r>
            <a:r>
              <a:rPr lang="el-GR" dirty="0"/>
              <a:t> μόνο από το τεράστιο φιλανθρωπικό δίκτυο που είχε στήσει: 4.000 καλόγριες του τάγματός της συνέδραμαν τους αναξιοπαθούντες σε 610 κέντρα σε 123 χώρες του κόσμου. Δεν τα κατάφερε κι άσχημα!</a:t>
            </a:r>
          </a:p>
        </p:txBody>
      </p:sp>
    </p:spTree>
    <p:extLst>
      <p:ext uri="{BB962C8B-B14F-4D97-AF65-F5344CB8AC3E}">
        <p14:creationId xmlns:p14="http://schemas.microsoft.com/office/powerpoint/2010/main" val="1998191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Πηγές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http://www.newsbeast.gr/portraita/arthro/499354/o-tagmenos-vios-tis-miteras-tereza</a:t>
            </a:r>
            <a:r>
              <a:rPr lang="en-US" dirty="0" smtClean="0">
                <a:hlinkClick r:id="rId2"/>
              </a:rPr>
              <a:t>/</a:t>
            </a:r>
            <a:endParaRPr lang="el-GR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292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Πρώτα Χρόνια </a:t>
            </a:r>
          </a:p>
          <a:p>
            <a:r>
              <a:rPr lang="el-GR" dirty="0" smtClean="0"/>
              <a:t>Το Θεϊκό Κάλεσμα </a:t>
            </a:r>
          </a:p>
          <a:p>
            <a:r>
              <a:rPr lang="el-GR" dirty="0" smtClean="0"/>
              <a:t>Μετάβαση στην Ινδία </a:t>
            </a:r>
          </a:p>
          <a:p>
            <a:r>
              <a:rPr lang="el-GR" dirty="0" smtClean="0"/>
              <a:t>Κάλεσμα μέσα στο κάλεσμα </a:t>
            </a:r>
          </a:p>
          <a:p>
            <a:r>
              <a:rPr lang="el-GR" dirty="0" smtClean="0"/>
              <a:t>Ίδρυση των «ιεραποστόλων της φιλανθρωπίας»</a:t>
            </a:r>
          </a:p>
          <a:p>
            <a:r>
              <a:rPr lang="el-GR" dirty="0" smtClean="0"/>
              <a:t>Βοήθεια σε όσους την είχαν ανάγκη </a:t>
            </a:r>
          </a:p>
          <a:p>
            <a:r>
              <a:rPr lang="el-GR" dirty="0" smtClean="0"/>
              <a:t>Τελευταία Χρόνια </a:t>
            </a:r>
          </a:p>
        </p:txBody>
      </p:sp>
    </p:spTree>
    <p:extLst>
      <p:ext uri="{BB962C8B-B14F-4D97-AF65-F5344CB8AC3E}">
        <p14:creationId xmlns:p14="http://schemas.microsoft.com/office/powerpoint/2010/main" val="420306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πρώτα χρόνια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Γεννήθηκε στις 26/8/1910 στα Σκόπια </a:t>
            </a:r>
          </a:p>
          <a:p>
            <a:r>
              <a:rPr lang="el-GR" dirty="0" smtClean="0"/>
              <a:t>Γεννιέται από αλβανόφωνους γονείς</a:t>
            </a:r>
          </a:p>
          <a:p>
            <a:r>
              <a:rPr lang="el-GR" dirty="0" smtClean="0"/>
              <a:t>Ο πατέρας της πέθανε, όταν ήταν 8 ετών</a:t>
            </a:r>
          </a:p>
          <a:p>
            <a:r>
              <a:rPr lang="el-GR" dirty="0" smtClean="0"/>
              <a:t>Η μητέρα της αναγκάστηκε να πουλήσει όλη της τη περιουσία για να ζήσουν</a:t>
            </a:r>
          </a:p>
          <a:p>
            <a:pPr marL="0" indent="0">
              <a:buNone/>
            </a:pPr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580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Μητέρα Τερέζα σε ηλικία 15 ετών</a:t>
            </a:r>
            <a:endParaRPr lang="el-G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4" b="1643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771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θεϊκό Κάλεσμα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Μεγάλωσε μέσα σε μια θεοσεβούμενη οικογένεια </a:t>
            </a:r>
          </a:p>
          <a:p>
            <a:r>
              <a:rPr lang="el-GR" dirty="0" smtClean="0"/>
              <a:t>Χειροτονήθηκε σε ηλικία 12 ετών</a:t>
            </a:r>
          </a:p>
          <a:p>
            <a:r>
              <a:rPr lang="el-GR" dirty="0" smtClean="0"/>
              <a:t>Σε ηλικία 17 ετών πληροφορείται για το ανθρωπιστικό έργο των καθολικών στην Ινδία.</a:t>
            </a:r>
          </a:p>
          <a:p>
            <a:r>
              <a:rPr lang="el-GR" dirty="0" smtClean="0"/>
              <a:t>Το Σεπτέμβρη του 1928 μεταβαίνει στην Ιρλανδία </a:t>
            </a:r>
          </a:p>
          <a:p>
            <a:r>
              <a:rPr lang="el-GR" dirty="0" smtClean="0"/>
              <a:t>Δεν ξαναείδε ποτέ την οικογένειά της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341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Μητέρα Τερέζα ως καλόγρια 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" b="199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20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Μετάβαση στην Ινδία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Στις 6/1/1929 φτάνει στην Ινδία</a:t>
            </a:r>
          </a:p>
          <a:p>
            <a:r>
              <a:rPr lang="el-GR" dirty="0" smtClean="0"/>
              <a:t>Χρειάστηκε να περάσει 6 εβδομάδες στην Ιρλανδία για να μάθει Αγγλικά και την ιστορία του τάγματος</a:t>
            </a:r>
          </a:p>
          <a:p>
            <a:r>
              <a:rPr lang="el-GR" dirty="0" smtClean="0"/>
              <a:t>Έλαβε τους πρώτους όρκους της ως καλόγρια στις24/5/1931</a:t>
            </a:r>
          </a:p>
          <a:p>
            <a:r>
              <a:rPr lang="el-GR" dirty="0" smtClean="0"/>
              <a:t>Εγκαταστάθηκε μόνιμα στη Καλκούτα και δίδασκε γεωγραφία στο κατηχητικό </a:t>
            </a:r>
          </a:p>
          <a:p>
            <a:r>
              <a:rPr lang="el-GR" dirty="0" smtClean="0"/>
              <a:t>Στις 24/5/1937 έλαβε τους τελευταίους της όρκους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681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Μητέρα Τερέζα φροντίζει τραυματία 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r="702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34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Κάλεσμα μέσα στο κάλεσμα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Στις 10/9/1946 έλαβε μία θεία επιφοίτηση</a:t>
            </a:r>
          </a:p>
          <a:p>
            <a:r>
              <a:rPr lang="el-GR" dirty="0" smtClean="0"/>
              <a:t>Σε ηλικία 38 ετών ανοίχτηκε στο κόσμο</a:t>
            </a:r>
          </a:p>
          <a:p>
            <a:r>
              <a:rPr lang="el-GR" dirty="0" smtClean="0"/>
              <a:t>Έμαθε τα βασικά για τις πρώτες βοήθειες στη Καλκούτα </a:t>
            </a:r>
          </a:p>
          <a:p>
            <a:r>
              <a:rPr lang="el-GR" dirty="0" smtClean="0"/>
              <a:t>Από τότε άρχισε να βοηθά τις φτωχογειτονιές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8091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TM01790492[[fn=Λεύκωμα σχεδίασης]]</Template>
  <TotalTime>63</TotalTime>
  <Words>420</Words>
  <Application>Microsoft Office PowerPoint</Application>
  <PresentationFormat>Προβολή στην οθόνη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Sketchbook</vt:lpstr>
      <vt:lpstr>Μητέρα Τερέζα </vt:lpstr>
      <vt:lpstr>Περιεχόμενα </vt:lpstr>
      <vt:lpstr>Τα πρώτα χρόνια </vt:lpstr>
      <vt:lpstr>Η Μητέρα Τερέζα σε ηλικία 15 ετών</vt:lpstr>
      <vt:lpstr>Το θεϊκό Κάλεσμα </vt:lpstr>
      <vt:lpstr>Η Μητέρα Τερέζα ως καλόγρια </vt:lpstr>
      <vt:lpstr>Μετάβαση στην Ινδία </vt:lpstr>
      <vt:lpstr>Η Μητέρα Τερέζα φροντίζει τραυματία </vt:lpstr>
      <vt:lpstr>Κάλεσμα μέσα στο κάλεσμα </vt:lpstr>
      <vt:lpstr> Ιδρύοντας τους Ιεραποστόλους της Φιλανθρωπίας</vt:lpstr>
      <vt:lpstr>Βοήθεια σε όσους την είχαν ανάγκη </vt:lpstr>
      <vt:lpstr>Η μητέρα Τερέζα στην Ινδία </vt:lpstr>
      <vt:lpstr>Τελευταία Χρόνια </vt:lpstr>
      <vt:lpstr>Πηγές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Μητέρα Τερέζα</dc:title>
  <dc:creator>ksemertzoglou@gmail.com</dc:creator>
  <cp:lastModifiedBy>ksemertzoglou@gmail.com</cp:lastModifiedBy>
  <cp:revision>9</cp:revision>
  <dcterms:created xsi:type="dcterms:W3CDTF">2015-01-12T13:18:19Z</dcterms:created>
  <dcterms:modified xsi:type="dcterms:W3CDTF">2015-03-07T16:08:34Z</dcterms:modified>
</cp:coreProperties>
</file>