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9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6508A0-ED18-4DC1-A486-28CBF4F35EE3}" type="datetimeFigureOut">
              <a:rPr lang="el-GR" smtClean="0"/>
              <a:pPr/>
              <a:t>01/03/2015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70522A-863E-4D24-82CE-2C7CA9054A8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Τα δικαιωματα των γυναικων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Ειρήνη- Δήμητρα Δημητρακοπούλου</a:t>
            </a:r>
            <a:endParaRPr lang="el-GR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og.makeeverywomancount.org/wp-content/uploads/427247_361819903846238_122230749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38" cy="62984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1428728" y="2571744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el-GR" sz="7200" dirty="0" smtClean="0"/>
              <a:t>ΤΕλοσ</a:t>
            </a:r>
            <a:endParaRPr lang="el-GR" sz="7200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2"/>
            <a:ext cx="7467600" cy="52689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 smtClean="0"/>
              <a:t>ΠΡΟΤΥΠΟ ΠΕΙΡΑΜΑΤΙΚΟ ΓΥΜΝΑΣΙΟ ΕΥΑΓΓΕΛΙΚΗΣ ΣΧΟΛΗΣ ΣΜΥΡΝΗΣ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ΜΑΘΗΜΑ: ΘΡΗΣΚΕΥΤΙΚΑ 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ΥΠ. ΚΑΘΗΓΗΤΗΣ: Γ. ΚΑΠΕΤΑΝΑΚΗΣ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ΤΜΗΜΑ: Β1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ΣΧΟΛ. ΕΤΟΣ: 2014-2015</a:t>
            </a:r>
            <a:endParaRPr lang="el-GR" sz="2800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8 ΜΑΡΤΙΟΥ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Παγκόσμια ημέρα της γυναίκας (∆ιεθνής ημέρα των δικαιωμάτων των γυναικών) </a:t>
            </a:r>
          </a:p>
          <a:p>
            <a:r>
              <a:rPr lang="el-GR" dirty="0" smtClean="0"/>
              <a:t>Έχει τις ρίζες της στις διαμαρτυρίες των γυναικών στις αρχές του 20</a:t>
            </a:r>
            <a:r>
              <a:rPr lang="el-GR" baseline="30000" dirty="0" smtClean="0"/>
              <a:t>ου</a:t>
            </a:r>
            <a:r>
              <a:rPr lang="el-GR" dirty="0" smtClean="0"/>
              <a:t> αιώνα στην Ευρώπη και τις ΗΠΑ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6" name="Picture 4" descr="https://ainitcs.files.wordpress.com/2013/04/womens_rights_movement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572008"/>
            <a:ext cx="2172906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8 ΜΑΡΤΙΟΥ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Zητούσαν ίσα με τους άνδρες δικαιώματα, καλύτερες συνθήκες εργασίας καθώς και δικαίωμα ψήφου. </a:t>
            </a:r>
          </a:p>
          <a:p>
            <a:endParaRPr lang="el-GR" dirty="0" smtClean="0"/>
          </a:p>
          <a:p>
            <a:r>
              <a:rPr lang="el-GR" dirty="0" smtClean="0"/>
              <a:t>Θεσμοθετήθηκε το 1977 από τον ΟΗΕ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6" name="Picture 2" descr="http://www.iranhumanrights.org/wp-content/uploads/campaign-in-priso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0100" y="4500570"/>
            <a:ext cx="2397142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late.com/content/dam/slate/blogs/behold/2012/11/08/10.jpg.CROP.article920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9220" y="0"/>
            <a:ext cx="3764780" cy="2500306"/>
          </a:xfrm>
          <a:prstGeom prst="rect">
            <a:avLst/>
          </a:prstGeom>
          <a:noFill/>
        </p:spPr>
      </p:pic>
      <p:pic>
        <p:nvPicPr>
          <p:cNvPr id="21508" name="Picture 4" descr="http://humanistfederation.eu/ckfinder/userfiles/images/Image%20news%20femini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648708"/>
            <a:ext cx="5143504" cy="2209291"/>
          </a:xfrm>
          <a:prstGeom prst="rect">
            <a:avLst/>
          </a:prstGeom>
          <a:noFill/>
        </p:spPr>
      </p:pic>
      <p:pic>
        <p:nvPicPr>
          <p:cNvPr id="21510" name="Picture 6" descr="http://www.wvfree.org/wp-content/uploads/2014/10/womens-right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62200" cy="2952751"/>
          </a:xfrm>
          <a:prstGeom prst="rect">
            <a:avLst/>
          </a:prstGeom>
          <a:noFill/>
        </p:spPr>
      </p:pic>
      <p:pic>
        <p:nvPicPr>
          <p:cNvPr id="21512" name="Picture 8" descr="http://comps.canstockphoto.com/can-stock-photo_csp13427978.jpg"/>
          <p:cNvPicPr>
            <a:picLocks noChangeAspect="1" noChangeArrowheads="1"/>
          </p:cNvPicPr>
          <p:nvPr/>
        </p:nvPicPr>
        <p:blipFill>
          <a:blip r:embed="rId5"/>
          <a:srcRect b="7407"/>
          <a:stretch>
            <a:fillRect/>
          </a:stretch>
        </p:blipFill>
        <p:spPr bwMode="auto">
          <a:xfrm>
            <a:off x="6274674" y="2500306"/>
            <a:ext cx="2869326" cy="2143140"/>
          </a:xfrm>
          <a:prstGeom prst="rect">
            <a:avLst/>
          </a:prstGeom>
          <a:noFill/>
        </p:spPr>
      </p:pic>
      <p:pic>
        <p:nvPicPr>
          <p:cNvPr id="21514" name="Picture 10" descr="http://thenational.net/wp-content/uploads/2014/10/Women-Right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43446"/>
            <a:ext cx="4000495" cy="2214554"/>
          </a:xfrm>
          <a:prstGeom prst="rect">
            <a:avLst/>
          </a:prstGeom>
          <a:noFill/>
        </p:spPr>
      </p:pic>
      <p:pic>
        <p:nvPicPr>
          <p:cNvPr id="21516" name="Picture 12" descr="http://borgenproject.org/wp-content/uploads/Protecting_Womens_Rights.jp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0"/>
            <a:ext cx="3071833" cy="2500306"/>
          </a:xfrm>
          <a:prstGeom prst="rect">
            <a:avLst/>
          </a:prstGeom>
          <a:noFill/>
        </p:spPr>
      </p:pic>
      <p:pic>
        <p:nvPicPr>
          <p:cNvPr id="21518" name="Picture 14" descr="http://poster.4teachers.org/imgFileWizard/10122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2500306"/>
            <a:ext cx="2038425" cy="2143140"/>
          </a:xfrm>
          <a:prstGeom prst="rect">
            <a:avLst/>
          </a:prstGeom>
          <a:noFill/>
        </p:spPr>
      </p:pic>
      <p:pic>
        <p:nvPicPr>
          <p:cNvPr id="21520" name="Picture 16" descr="http://www.babaylan.dk/wp/wp-content/uploads/2011/03/iwd20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857496"/>
            <a:ext cx="2357422" cy="1785950"/>
          </a:xfrm>
          <a:prstGeom prst="rect">
            <a:avLst/>
          </a:prstGeom>
          <a:noFill/>
        </p:spPr>
      </p:pic>
      <p:pic>
        <p:nvPicPr>
          <p:cNvPr id="21522" name="Picture 18" descr="http://fc00.deviantart.net/fs71/f/2013/315/1/a/women_s_rights_poster_by_sugarglass_fairy-d6ty3q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2214554"/>
            <a:ext cx="1928826" cy="258429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Σήμερα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714488"/>
            <a:ext cx="7467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Στην εποχή μας μέσα από συνεχείς αγώνες οι γυναίκες έχουν καταφέρει να είναι ισόνομες και ισάξιες με το αντίθετο φύλο σε όλους τους τομείς: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Σήμερα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785926"/>
            <a:ext cx="7467600" cy="4525963"/>
          </a:xfrm>
        </p:spPr>
        <p:txBody>
          <a:bodyPr/>
          <a:lstStyle/>
          <a:p>
            <a:r>
              <a:rPr lang="el-GR" dirty="0" smtClean="0"/>
              <a:t>Ανεξαρτησία</a:t>
            </a:r>
          </a:p>
          <a:p>
            <a:r>
              <a:rPr lang="el-GR" dirty="0" smtClean="0"/>
              <a:t>Ελευθερία λόγου</a:t>
            </a:r>
          </a:p>
          <a:p>
            <a:r>
              <a:rPr lang="el-GR" dirty="0" smtClean="0"/>
              <a:t>Εκπαίδευση</a:t>
            </a:r>
          </a:p>
          <a:p>
            <a:r>
              <a:rPr lang="el-GR" dirty="0" smtClean="0"/>
              <a:t>Επάγγελμα</a:t>
            </a:r>
          </a:p>
          <a:p>
            <a:r>
              <a:rPr lang="el-GR" dirty="0" smtClean="0"/>
              <a:t>Πολιτική (δικαίωμα ψήφου..) κλπ.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assywire.files.wordpress.com/2010/07/620db850974b73566ad693500ec21de7-orig1-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Γυναίκα και Θρησκεία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l-GR" dirty="0" smtClean="0">
                <a:ln>
                  <a:solidFill>
                    <a:sysClr val="windowText" lastClr="000000"/>
                  </a:solidFill>
                </a:ln>
              </a:rPr>
              <a:t>H στάση των θρησκειών και ιδιαίτερα της Μουσουλμανικής θρησκείας απέναντι στο γυναικείο φύλο.</a:t>
            </a:r>
          </a:p>
          <a:p>
            <a:pPr>
              <a:buNone/>
            </a:pPr>
            <a:endParaRPr lang="el-GR" dirty="0" smtClean="0"/>
          </a:p>
          <a:p>
            <a:pPr indent="0">
              <a:buNone/>
            </a:pPr>
            <a:endParaRPr lang="el-GR" sz="2000" i="1" dirty="0" smtClean="0"/>
          </a:p>
          <a:p>
            <a:pPr indent="0">
              <a:buNone/>
            </a:pPr>
            <a:endParaRPr lang="el-GR" sz="2000" i="1" dirty="0" smtClean="0"/>
          </a:p>
          <a:p>
            <a:pPr indent="0">
              <a:buNone/>
            </a:pPr>
            <a:endParaRPr lang="el-GR" sz="2000" i="1" dirty="0" smtClean="0"/>
          </a:p>
          <a:p>
            <a:pPr indent="0">
              <a:buNone/>
            </a:pPr>
            <a:r>
              <a:rPr lang="el-GR" sz="2000" i="1" dirty="0" smtClean="0"/>
              <a:t>«Στο Ιράν υπάρχει θρησκευτική αστυνομία που περιπολεί και αλίμονο στις γυναίκες που θα τολμήσουν να κυκλοφορήσουν στο δρόμο χωρίς το τσαντόρ τους, ή θα επιβαίνουν στο λεωφορείο με άλλους άντρες»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ic.guim.co.uk/sys-images/Guardian/About/General/2009/8/1/1249157752758/Women-in-Islamic-dress-we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60" cy="3000396"/>
          </a:xfrm>
          <a:prstGeom prst="rect">
            <a:avLst/>
          </a:prstGeom>
          <a:noFill/>
        </p:spPr>
      </p:pic>
      <p:pic>
        <p:nvPicPr>
          <p:cNvPr id="26628" name="Picture 4" descr="http://www.globalpost.com/sites/default/files/imagecache/gp3_small_article/Afghanistan-10-4-10-Womens_Righ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000372"/>
            <a:ext cx="5786439" cy="3857628"/>
          </a:xfrm>
          <a:prstGeom prst="rect">
            <a:avLst/>
          </a:prstGeom>
          <a:noFill/>
        </p:spPr>
      </p:pic>
      <p:pic>
        <p:nvPicPr>
          <p:cNvPr id="26630" name="Picture 6" descr="http://martyrobertsblog.com/WordPress/wp-content/uploads/2010/07/Sharia-Law-Bad-For-Wom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4214810" cy="4069926"/>
          </a:xfrm>
          <a:prstGeom prst="rect">
            <a:avLst/>
          </a:prstGeom>
          <a:noFill/>
        </p:spPr>
      </p:pic>
      <p:pic>
        <p:nvPicPr>
          <p:cNvPr id="26632" name="Picture 8" descr="http://multimedia.pol.dk/archive/00459/RB_PLUS__Fransk_rap_45912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71942"/>
            <a:ext cx="4286248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keptic.skepticgeek.com/wp-content/uploads/2009/06/the_make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280" cy="68680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Προσαρμοσμένος 13">
      <a:dk1>
        <a:srgbClr val="240E1C"/>
      </a:dk1>
      <a:lt1>
        <a:sysClr val="window" lastClr="FFFFFF"/>
      </a:lt1>
      <a:dk2>
        <a:srgbClr val="2F1325"/>
      </a:dk2>
      <a:lt2>
        <a:srgbClr val="D4D2D0"/>
      </a:lt2>
      <a:accent1>
        <a:srgbClr val="E1B0CF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C361A0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62</TotalTime>
  <Words>178</Words>
  <Application>Microsoft Office PowerPoint</Application>
  <PresentationFormat>Προβολή στην οθόνη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Τεχνικό</vt:lpstr>
      <vt:lpstr>Τα δικαιωματα των γυναικων</vt:lpstr>
      <vt:lpstr>8 ΜΑΡΤΙΟΥ</vt:lpstr>
      <vt:lpstr>8 ΜΑΡΤΙΟΥ</vt:lpstr>
      <vt:lpstr>Διαφάνεια 4</vt:lpstr>
      <vt:lpstr>Σήμερα</vt:lpstr>
      <vt:lpstr>Σήμερα</vt:lpstr>
      <vt:lpstr>Γυναίκα και Θρησκεία</vt:lpstr>
      <vt:lpstr>Διαφάνεια 8</vt:lpstr>
      <vt:lpstr>Διαφάνεια 9</vt:lpstr>
      <vt:lpstr>Διαφάνεια 10</vt:lpstr>
      <vt:lpstr>ΤΕλοσ</vt:lpstr>
      <vt:lpstr>Διαφάνεια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δικαιωματα των γυναικων</dc:title>
  <dc:creator>Eirini</dc:creator>
  <cp:lastModifiedBy>Eirini</cp:lastModifiedBy>
  <cp:revision>2</cp:revision>
  <dcterms:created xsi:type="dcterms:W3CDTF">2014-12-11T20:37:46Z</dcterms:created>
  <dcterms:modified xsi:type="dcterms:W3CDTF">2015-03-01T12:24:00Z</dcterms:modified>
</cp:coreProperties>
</file>