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3/4/2015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73045" y="2142064"/>
            <a:ext cx="7702476" cy="1515533"/>
          </a:xfrm>
        </p:spPr>
        <p:txBody>
          <a:bodyPr/>
          <a:lstStyle/>
          <a:p>
            <a:r>
              <a:rPr lang="el-GR" sz="4800" dirty="0" smtClean="0"/>
              <a:t>Πρότυπο Πειραματικό Γυμνάσιο Ευαγγελικής</a:t>
            </a:r>
            <a:br>
              <a:rPr lang="el-GR" sz="4800" dirty="0" smtClean="0"/>
            </a:br>
            <a:r>
              <a:rPr lang="el-GR" sz="4800" dirty="0" smtClean="0"/>
              <a:t>Σχολής Σμύρνης</a:t>
            </a:r>
            <a:endParaRPr lang="el-GR" sz="4800" dirty="0"/>
          </a:p>
        </p:txBody>
      </p:sp>
      <p:sp>
        <p:nvSpPr>
          <p:cNvPr id="3" name="Υπότιτλος 2"/>
          <p:cNvSpPr>
            <a:spLocks noGrp="1"/>
          </p:cNvSpPr>
          <p:nvPr>
            <p:ph type="subTitle" idx="1"/>
          </p:nvPr>
        </p:nvSpPr>
        <p:spPr>
          <a:xfrm>
            <a:off x="2724671" y="3797446"/>
            <a:ext cx="6815669" cy="1320802"/>
          </a:xfrm>
        </p:spPr>
        <p:txBody>
          <a:bodyPr>
            <a:normAutofit lnSpcReduction="10000"/>
          </a:bodyPr>
          <a:lstStyle/>
          <a:p>
            <a:r>
              <a:rPr lang="el-GR" dirty="0" smtClean="0"/>
              <a:t>Εργασία: Ιωαννίδου Χριστίνα Β΄1</a:t>
            </a:r>
          </a:p>
          <a:p>
            <a:r>
              <a:rPr lang="el-GR" dirty="0" smtClean="0"/>
              <a:t>Μάθημα: Θρησκευτικά</a:t>
            </a:r>
          </a:p>
          <a:p>
            <a:r>
              <a:rPr lang="el-GR" dirty="0" smtClean="0"/>
              <a:t>Υ.Κ.: κος Καπετανάκης Γιώργος</a:t>
            </a:r>
          </a:p>
        </p:txBody>
      </p:sp>
    </p:spTree>
    <p:extLst>
      <p:ext uri="{BB962C8B-B14F-4D97-AF65-F5344CB8AC3E}">
        <p14:creationId xmlns:p14="http://schemas.microsoft.com/office/powerpoint/2010/main" val="64465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Εργασία βιβλίο Σελ.82</a:t>
            </a:r>
            <a:endParaRPr lang="el-GR" dirty="0"/>
          </a:p>
        </p:txBody>
      </p:sp>
      <p:sp>
        <p:nvSpPr>
          <p:cNvPr id="3" name="Θέση περιεχομένου 2"/>
          <p:cNvSpPr>
            <a:spLocks noGrp="1"/>
          </p:cNvSpPr>
          <p:nvPr>
            <p:ph idx="1"/>
          </p:nvPr>
        </p:nvSpPr>
        <p:spPr/>
        <p:txBody>
          <a:bodyPr/>
          <a:lstStyle/>
          <a:p>
            <a:r>
              <a:rPr lang="el-GR" dirty="0" smtClean="0"/>
              <a:t>Α) Κάθε μέρα εκατομμύρια χριστιανοί όλων των εκκλησιών σε όλα τα πέρατα της γης απευθύνουν στο Θεό το </a:t>
            </a:r>
            <a:r>
              <a:rPr lang="el-GR" i="1" u="sng" dirty="0" smtClean="0"/>
              <a:t>Πάτερ Ημών</a:t>
            </a:r>
            <a:r>
              <a:rPr lang="el-GR" dirty="0" smtClean="0"/>
              <a:t>. Σκεφτείτε για λίγο το γεγονός και γράψτε με λίγα λόγια τι νιώθετε για αυτό.</a:t>
            </a:r>
          </a:p>
          <a:p>
            <a:r>
              <a:rPr lang="el-GR" dirty="0" smtClean="0"/>
              <a:t>Β) Με βάση τις εικόνες που συγκεντρώσατε στο μάθημα 17 προσπαθήστε να γράψετε μια σύντομη προσευχή για κάποιο πρόβλημα που αντιμετωπίζουν παιδιά σήμερα.</a:t>
            </a:r>
            <a:endParaRPr lang="el-GR" dirty="0"/>
          </a:p>
        </p:txBody>
      </p:sp>
    </p:spTree>
    <p:extLst>
      <p:ext uri="{BB962C8B-B14F-4D97-AF65-F5344CB8AC3E}">
        <p14:creationId xmlns:p14="http://schemas.microsoft.com/office/powerpoint/2010/main" val="275318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Πάτερ Ημών</a:t>
            </a:r>
            <a:endParaRPr lang="el-GR" dirty="0"/>
          </a:p>
        </p:txBody>
      </p:sp>
      <p:sp>
        <p:nvSpPr>
          <p:cNvPr id="3" name="Θέση περιεχομένου 2"/>
          <p:cNvSpPr>
            <a:spLocks noGrp="1"/>
          </p:cNvSpPr>
          <p:nvPr>
            <p:ph idx="1"/>
          </p:nvPr>
        </p:nvSpPr>
        <p:spPr/>
        <p:txBody>
          <a:bodyPr>
            <a:normAutofit/>
          </a:bodyPr>
          <a:lstStyle/>
          <a:p>
            <a:r>
              <a:rPr lang="el-GR" sz="2800" dirty="0" smtClean="0"/>
              <a:t>Τη προσευχή </a:t>
            </a:r>
            <a:r>
              <a:rPr lang="el-GR" sz="2800" i="1" u="sng" dirty="0" smtClean="0"/>
              <a:t>Πάτερ ημών </a:t>
            </a:r>
            <a:r>
              <a:rPr lang="el-GR" sz="2800" dirty="0" smtClean="0"/>
              <a:t>τη λέμε για να δείξουμε στον Θεό πόσο μεγάλος και άγιος είναι για εμάς, αλλά και πόσο ευγνώμονες είμαστε σε Αυτόν για τα όσα καλά μας έχει κάνει και προσφέρει. Επίσης, όλοι κάνουμε την ίδια προσευχή γιατί αυτή μας ενώνει και μας κάνει μία οικογένεια.</a:t>
            </a:r>
            <a:endParaRPr lang="el-GR" sz="2800" dirty="0"/>
          </a:p>
        </p:txBody>
      </p:sp>
    </p:spTree>
    <p:extLst>
      <p:ext uri="{BB962C8B-B14F-4D97-AF65-F5344CB8AC3E}">
        <p14:creationId xmlns:p14="http://schemas.microsoft.com/office/powerpoint/2010/main" val="400511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76023" y="2912533"/>
            <a:ext cx="9601196" cy="1303867"/>
          </a:xfrm>
        </p:spPr>
        <p:txBody>
          <a:bodyPr/>
          <a:lstStyle/>
          <a:p>
            <a:r>
              <a:rPr lang="el-GR" dirty="0" smtClean="0"/>
              <a:t>Προσευχή</a:t>
            </a:r>
            <a:endParaRPr lang="el-GR" dirty="0"/>
          </a:p>
        </p:txBody>
      </p:sp>
      <p:sp>
        <p:nvSpPr>
          <p:cNvPr id="3" name="Θέση περιεχομένου 2"/>
          <p:cNvSpPr>
            <a:spLocks noGrp="1"/>
          </p:cNvSpPr>
          <p:nvPr>
            <p:ph idx="1"/>
          </p:nvPr>
        </p:nvSpPr>
        <p:spPr>
          <a:xfrm>
            <a:off x="1295400" y="753035"/>
            <a:ext cx="4911761" cy="5122833"/>
          </a:xfrm>
        </p:spPr>
        <p:txBody>
          <a:bodyPr>
            <a:normAutofit/>
          </a:bodyPr>
          <a:lstStyle/>
          <a:p>
            <a:r>
              <a:rPr lang="el-GR" dirty="0" smtClean="0"/>
              <a:t>Πέφτω κάνω το σταυρό μου,</a:t>
            </a:r>
          </a:p>
          <a:p>
            <a:pPr marL="0" indent="0">
              <a:buNone/>
            </a:pPr>
            <a:r>
              <a:rPr lang="el-GR" dirty="0" smtClean="0"/>
              <a:t>Φύλακα άγγελο έχω στο πλευρό μου.</a:t>
            </a:r>
          </a:p>
          <a:p>
            <a:pPr marL="0" indent="0">
              <a:buNone/>
            </a:pPr>
            <a:r>
              <a:rPr lang="el-GR" dirty="0" smtClean="0"/>
              <a:t>Φίλος του Θεού </a:t>
            </a:r>
            <a:r>
              <a:rPr lang="el-GR" dirty="0" err="1" smtClean="0"/>
              <a:t>λογιούμαι</a:t>
            </a:r>
            <a:r>
              <a:rPr lang="el-GR" dirty="0" smtClean="0"/>
              <a:t>,</a:t>
            </a:r>
          </a:p>
          <a:p>
            <a:pPr marL="0" indent="0">
              <a:buNone/>
            </a:pPr>
            <a:r>
              <a:rPr lang="el-GR" dirty="0" smtClean="0"/>
              <a:t>Και κανέναν δε φοβούμαι.</a:t>
            </a:r>
          </a:p>
          <a:p>
            <a:pPr marL="0" indent="0">
              <a:buNone/>
            </a:pPr>
            <a:r>
              <a:rPr lang="el-GR" dirty="0" smtClean="0"/>
              <a:t>Βοήθησέ με Κύριε,</a:t>
            </a:r>
          </a:p>
          <a:p>
            <a:pPr marL="0" indent="0">
              <a:buNone/>
            </a:pPr>
            <a:r>
              <a:rPr lang="el-GR" dirty="0" smtClean="0"/>
              <a:t>Και εγώ στο πλευρό σου θα σταθώ.</a:t>
            </a:r>
          </a:p>
          <a:p>
            <a:pPr marL="0" indent="0">
              <a:buNone/>
            </a:pPr>
            <a:r>
              <a:rPr lang="el-GR" dirty="0" smtClean="0"/>
              <a:t>Βοήθησέ με Κύριε,</a:t>
            </a:r>
          </a:p>
          <a:p>
            <a:pPr marL="0" indent="0">
              <a:buNone/>
            </a:pPr>
            <a:r>
              <a:rPr lang="el-GR" dirty="0" smtClean="0"/>
              <a:t>Και εμείς δεν θα σε απογοητεύσουμε.</a:t>
            </a:r>
          </a:p>
          <a:p>
            <a:pPr marL="0" indent="0">
              <a:buNone/>
            </a:pPr>
            <a:r>
              <a:rPr lang="el-GR" dirty="0" smtClean="0"/>
              <a:t>Σε παρακαλούμε Θεέ μου,</a:t>
            </a:r>
          </a:p>
          <a:p>
            <a:pPr marL="0" indent="0">
              <a:buNone/>
            </a:pPr>
            <a:r>
              <a:rPr lang="el-GR" dirty="0" smtClean="0"/>
              <a:t>Σώσε μας.</a:t>
            </a:r>
            <a:endParaRPr lang="el-GR" dirty="0"/>
          </a:p>
        </p:txBody>
      </p:sp>
    </p:spTree>
    <p:extLst>
      <p:ext uri="{BB962C8B-B14F-4D97-AF65-F5344CB8AC3E}">
        <p14:creationId xmlns:p14="http://schemas.microsoft.com/office/powerpoint/2010/main" val="130880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1764" y="2671082"/>
            <a:ext cx="9601196" cy="1303867"/>
          </a:xfrm>
        </p:spPr>
        <p:txBody>
          <a:bodyPr>
            <a:noAutofit/>
          </a:bodyPr>
          <a:lstStyle/>
          <a:p>
            <a:r>
              <a:rPr lang="el-GR" sz="8000" i="1" dirty="0" smtClean="0"/>
              <a:t>Τέλος</a:t>
            </a:r>
            <a:endParaRPr lang="el-GR" sz="8000" i="1" dirty="0"/>
          </a:p>
        </p:txBody>
      </p:sp>
    </p:spTree>
    <p:extLst>
      <p:ext uri="{BB962C8B-B14F-4D97-AF65-F5344CB8AC3E}">
        <p14:creationId xmlns:p14="http://schemas.microsoft.com/office/powerpoint/2010/main" val="26118240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TotalTime>
  <Words>195</Words>
  <Application>Microsoft Office PowerPoint</Application>
  <PresentationFormat>Ευρεία οθόνη</PresentationFormat>
  <Paragraphs>21</Paragraphs>
  <Slides>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Garamond</vt:lpstr>
      <vt:lpstr>Οργανικό</vt:lpstr>
      <vt:lpstr>Πρότυπο Πειραματικό Γυμνάσιο Ευαγγελικής Σχολής Σμύρνης</vt:lpstr>
      <vt:lpstr>Εργασία βιβλίο Σελ.82</vt:lpstr>
      <vt:lpstr>Πάτερ Ημών</vt:lpstr>
      <vt:lpstr>Προσευχή</vt:lpstr>
      <vt:lpstr>Τέλος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Πρότυπο Πειραματικό Γυμνάσιο Ευαγγελικής Σχολής Σμύρνης</dc:title>
  <dc:creator>Kids</dc:creator>
  <cp:lastModifiedBy>Kids</cp:lastModifiedBy>
  <cp:revision>4</cp:revision>
  <dcterms:created xsi:type="dcterms:W3CDTF">2015-03-04T16:01:32Z</dcterms:created>
  <dcterms:modified xsi:type="dcterms:W3CDTF">2015-03-04T16:23:55Z</dcterms:modified>
</cp:coreProperties>
</file>