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9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Τίτλο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Στυλ κύριου τίτλου</a:t>
            </a:r>
            <a:endParaRPr kumimoji="0" lang="en-US"/>
          </a:p>
        </p:txBody>
      </p:sp>
      <p:sp>
        <p:nvSpPr>
          <p:cNvPr id="28" name="Θέση ημερομηνίας 27"/>
          <p:cNvSpPr>
            <a:spLocks noGrp="1"/>
          </p:cNvSpPr>
          <p:nvPr>
            <p:ph type="dt" sz="half" idx="10"/>
          </p:nvPr>
        </p:nvSpPr>
        <p:spPr/>
        <p:txBody>
          <a:bodyPr/>
          <a:lstStyle/>
          <a:p>
            <a:fld id="{EE0AD823-1430-4D4E-99AD-A1532BFDF774}" type="datetimeFigureOut">
              <a:rPr lang="el-GR" smtClean="0"/>
              <a:t>7/3/2015</a:t>
            </a:fld>
            <a:endParaRPr lang="el-GR"/>
          </a:p>
        </p:txBody>
      </p:sp>
      <p:sp>
        <p:nvSpPr>
          <p:cNvPr id="17" name="Θέση υποσέλιδου 16"/>
          <p:cNvSpPr>
            <a:spLocks noGrp="1"/>
          </p:cNvSpPr>
          <p:nvPr>
            <p:ph type="ftr" sz="quarter" idx="11"/>
          </p:nvPr>
        </p:nvSpPr>
        <p:spPr/>
        <p:txBody>
          <a:bodyPr/>
          <a:lstStyle/>
          <a:p>
            <a:endParaRPr lang="el-GR"/>
          </a:p>
        </p:txBody>
      </p:sp>
      <p:sp>
        <p:nvSpPr>
          <p:cNvPr id="29" name="Θέση αριθμού διαφάνειας 28"/>
          <p:cNvSpPr>
            <a:spLocks noGrp="1"/>
          </p:cNvSpPr>
          <p:nvPr>
            <p:ph type="sldNum" sz="quarter" idx="12"/>
          </p:nvPr>
        </p:nvSpPr>
        <p:spPr/>
        <p:txBody>
          <a:bodyPr/>
          <a:lstStyle/>
          <a:p>
            <a:fld id="{BE70ED6A-34C1-49C7-A5C0-BA05E7228688}" type="slidenum">
              <a:rPr lang="el-GR" smtClean="0"/>
              <a:t>‹#›</a:t>
            </a:fld>
            <a:endParaRPr lang="el-GR"/>
          </a:p>
        </p:txBody>
      </p:sp>
      <p:sp>
        <p:nvSpPr>
          <p:cNvPr id="9" name="Υπότιτλο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E0AD823-1430-4D4E-99AD-A1532BFDF774}" type="datetimeFigureOut">
              <a:rPr lang="el-GR" smtClean="0"/>
              <a:t>7/3/2015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E70ED6A-34C1-49C7-A5C0-BA05E7228688}"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E0AD823-1430-4D4E-99AD-A1532BFDF774}" type="datetimeFigureOut">
              <a:rPr lang="el-GR" smtClean="0"/>
              <a:t>7/3/2015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E70ED6A-34C1-49C7-A5C0-BA05E7228688}"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E0AD823-1430-4D4E-99AD-A1532BFDF774}" type="datetimeFigureOut">
              <a:rPr lang="el-GR" smtClean="0"/>
              <a:t>7/3/2015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E70ED6A-34C1-49C7-A5C0-BA05E7228688}"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EE0AD823-1430-4D4E-99AD-A1532BFDF774}" type="datetimeFigureOut">
              <a:rPr lang="el-GR" smtClean="0"/>
              <a:t>7/3/2015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a:xfrm>
            <a:off x="7924800" y="6416675"/>
            <a:ext cx="762000" cy="365125"/>
          </a:xfrm>
        </p:spPr>
        <p:txBody>
          <a:bodyPr/>
          <a:lstStyle/>
          <a:p>
            <a:fld id="{BE70ED6A-34C1-49C7-A5C0-BA05E7228688}"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EE0AD823-1430-4D4E-99AD-A1532BFDF774}" type="datetimeFigureOut">
              <a:rPr lang="el-GR" smtClean="0"/>
              <a:t>7/3/2015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E70ED6A-34C1-49C7-A5C0-BA05E7228688}"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p>
            <a:fld id="{EE0AD823-1430-4D4E-99AD-A1532BFDF774}" type="datetimeFigureOut">
              <a:rPr lang="el-GR" smtClean="0"/>
              <a:t>7/3/2015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BE70ED6A-34C1-49C7-A5C0-BA05E7228688}"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EE0AD823-1430-4D4E-99AD-A1532BFDF774}" type="datetimeFigureOut">
              <a:rPr lang="el-GR" smtClean="0"/>
              <a:t>7/3/2015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BE70ED6A-34C1-49C7-A5C0-BA05E7228688}"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E0AD823-1430-4D4E-99AD-A1532BFDF774}" type="datetimeFigureOut">
              <a:rPr lang="el-GR" smtClean="0"/>
              <a:t>7/3/2015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BE70ED6A-34C1-49C7-A5C0-BA05E7228688}"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EE0AD823-1430-4D4E-99AD-A1532BFDF774}" type="datetimeFigureOut">
              <a:rPr lang="el-GR" smtClean="0"/>
              <a:t>7/3/2015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E70ED6A-34C1-49C7-A5C0-BA05E7228688}"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Θέση κειμένου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EE0AD823-1430-4D4E-99AD-A1532BFDF774}" type="datetimeFigureOut">
              <a:rPr lang="el-GR" smtClean="0"/>
              <a:t>7/3/2015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E70ED6A-34C1-49C7-A5C0-BA05E7228688}"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E0AD823-1430-4D4E-99AD-A1532BFDF774}" type="datetimeFigureOut">
              <a:rPr lang="el-GR" smtClean="0"/>
              <a:t>7/3/2015</a:t>
            </a:fld>
            <a:endParaRPr lang="el-GR"/>
          </a:p>
        </p:txBody>
      </p:sp>
      <p:sp>
        <p:nvSpPr>
          <p:cNvPr id="3" name="Θέση υποσέλιδου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Θέση αριθμού διαφάνειας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E70ED6A-34C1-49C7-A5C0-BA05E7228688}"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google.gr/search?q=%CE%BD%CE%B9%CE%BA%CE%BF%CF%82+%CE%BD%CE%B7%CF%83%CE%B9%CF%89%CF%84%CE%B7%CF%82&amp;source=lnms&amp;tbm=isch&amp;sa=X&amp;ei=lxj7VM3mO4HjUOSdg4AO&amp;ved=0CAcQ_AUoAQ&amp;biw=786&amp;bih=764#imgdii=_&amp;imgrc=JcztITUSMzvPxM%253A%3BlAecwBfFpTa7NM%3Bhttp%253A%252F%252F4.bp.blogspot.com%252F-ccT8lZiO5uk%252FVIC11UDOJHI%252FAAAAAAAAWbc%252FB2ZwOiNRc-g%252Fs1600%252FNisiotis.jpg%3Bhttp%253A%252F%252Fpanagiotisandriopoulos.blogspot.com%252F2014%252F12%252Fbose.html%3B515%3B713" TargetMode="External"/><Relationship Id="rId2" Type="http://schemas.openxmlformats.org/officeDocument/2006/relationships/hyperlink" Target="http://el.wikipedia.org/wiki/%CE%9D%CE%AF%CE%BA%CE%BF%CF%82_%CE%9D%CE%B7%CF%83%CE%B9%CF%8E%CF%84%CE%B7%CF%8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err="1" smtClean="0">
                <a:solidFill>
                  <a:schemeClr val="tx1"/>
                </a:solidFill>
              </a:rPr>
              <a:t>Νικοσ</a:t>
            </a:r>
            <a:r>
              <a:rPr lang="el-GR" dirty="0" smtClean="0">
                <a:solidFill>
                  <a:schemeClr val="tx1"/>
                </a:solidFill>
              </a:rPr>
              <a:t> </a:t>
            </a:r>
            <a:r>
              <a:rPr lang="el-GR" dirty="0" err="1" smtClean="0">
                <a:solidFill>
                  <a:schemeClr val="tx1"/>
                </a:solidFill>
              </a:rPr>
              <a:t>νησιωτησ</a:t>
            </a:r>
            <a:endParaRPr lang="el-GR" dirty="0">
              <a:solidFill>
                <a:schemeClr val="tx1"/>
              </a:solidFill>
            </a:endParaRPr>
          </a:p>
        </p:txBody>
      </p:sp>
      <p:sp>
        <p:nvSpPr>
          <p:cNvPr id="3" name="Υπότιτλος 2"/>
          <p:cNvSpPr>
            <a:spLocks noGrp="1"/>
          </p:cNvSpPr>
          <p:nvPr>
            <p:ph type="subTitle" idx="1"/>
          </p:nvPr>
        </p:nvSpPr>
        <p:spPr>
          <a:xfrm>
            <a:off x="0" y="3331698"/>
            <a:ext cx="9144000" cy="1752600"/>
          </a:xfrm>
        </p:spPr>
        <p:txBody>
          <a:bodyPr/>
          <a:lstStyle/>
          <a:p>
            <a:r>
              <a:rPr lang="el-GR" dirty="0" smtClean="0"/>
              <a:t>Πρότυπο Πειραματικό Γυμνάσιο Ευαγγελικής Σχολής</a:t>
            </a:r>
          </a:p>
          <a:p>
            <a:r>
              <a:rPr lang="el-GR" dirty="0" smtClean="0"/>
              <a:t>Σεμερτζόγλου Γιώργος </a:t>
            </a:r>
          </a:p>
          <a:p>
            <a:r>
              <a:rPr lang="el-GR" dirty="0" smtClean="0"/>
              <a:t>Γ3</a:t>
            </a:r>
            <a:endParaRPr lang="el-GR" dirty="0"/>
          </a:p>
        </p:txBody>
      </p:sp>
    </p:spTree>
    <p:extLst>
      <p:ext uri="{BB962C8B-B14F-4D97-AF65-F5344CB8AC3E}">
        <p14:creationId xmlns:p14="http://schemas.microsoft.com/office/powerpoint/2010/main" val="2078990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chemeClr val="tx1"/>
                </a:solidFill>
              </a:rPr>
              <a:t>Περιεχόμενα </a:t>
            </a:r>
            <a:endParaRPr lang="el-GR" dirty="0">
              <a:solidFill>
                <a:schemeClr val="tx1"/>
              </a:solidFill>
            </a:endParaRPr>
          </a:p>
        </p:txBody>
      </p:sp>
      <p:sp>
        <p:nvSpPr>
          <p:cNvPr id="3" name="Θέση περιεχομένου 2"/>
          <p:cNvSpPr>
            <a:spLocks noGrp="1"/>
          </p:cNvSpPr>
          <p:nvPr>
            <p:ph idx="1"/>
          </p:nvPr>
        </p:nvSpPr>
        <p:spPr/>
        <p:txBody>
          <a:bodyPr/>
          <a:lstStyle/>
          <a:p>
            <a:r>
              <a:rPr lang="el-GR" dirty="0" smtClean="0"/>
              <a:t>Βίος</a:t>
            </a:r>
          </a:p>
          <a:p>
            <a:r>
              <a:rPr lang="el-GR" dirty="0" smtClean="0"/>
              <a:t>Ακαδημαϊκή δράση</a:t>
            </a:r>
          </a:p>
          <a:p>
            <a:r>
              <a:rPr lang="el-GR" dirty="0" smtClean="0"/>
              <a:t>Ενασχόληση με τον αθλητισμό</a:t>
            </a:r>
          </a:p>
          <a:p>
            <a:r>
              <a:rPr lang="el-GR" dirty="0" smtClean="0"/>
              <a:t>Θεολογική σκέψη</a:t>
            </a:r>
          </a:p>
          <a:p>
            <a:r>
              <a:rPr lang="el-GR" dirty="0" smtClean="0"/>
              <a:t>Φιλοσοφική σκέψη</a:t>
            </a:r>
            <a:endParaRPr lang="el-GR" dirty="0"/>
          </a:p>
        </p:txBody>
      </p:sp>
    </p:spTree>
    <p:extLst>
      <p:ext uri="{BB962C8B-B14F-4D97-AF65-F5344CB8AC3E}">
        <p14:creationId xmlns:p14="http://schemas.microsoft.com/office/powerpoint/2010/main" val="1256900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Vertical)">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arn(inVertical)">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arn(inVertical)">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arn(inVertical)">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arn(inVertical)">
                                      <p:cBhvr>
                                        <p:cTn id="3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chemeClr val="tx1"/>
                </a:solidFill>
              </a:rPr>
              <a:t>Βίος </a:t>
            </a:r>
            <a:endParaRPr lang="el-GR" dirty="0">
              <a:solidFill>
                <a:schemeClr val="tx1"/>
              </a:solidFill>
            </a:endParaRPr>
          </a:p>
        </p:txBody>
      </p:sp>
      <p:sp>
        <p:nvSpPr>
          <p:cNvPr id="3" name="Θέση περιεχομένου 2"/>
          <p:cNvSpPr>
            <a:spLocks noGrp="1"/>
          </p:cNvSpPr>
          <p:nvPr>
            <p:ph idx="1"/>
          </p:nvPr>
        </p:nvSpPr>
        <p:spPr/>
        <p:txBody>
          <a:bodyPr/>
          <a:lstStyle/>
          <a:p>
            <a:r>
              <a:rPr lang="el-GR" dirty="0" smtClean="0"/>
              <a:t>Γεννήθηκε στις 21/5/1924 στην Αθήνα</a:t>
            </a:r>
          </a:p>
          <a:p>
            <a:r>
              <a:rPr lang="el-GR" dirty="0" smtClean="0"/>
              <a:t>Σπούδασε στην Ιόνιο σχολή για 10 χρόνια </a:t>
            </a:r>
          </a:p>
          <a:p>
            <a:r>
              <a:rPr lang="el-GR" dirty="0" smtClean="0"/>
              <a:t>Πραγματοποίησε μεταπτυχιακές σπουδές στη Ζυρίχη</a:t>
            </a:r>
          </a:p>
          <a:p>
            <a:r>
              <a:rPr lang="el-GR" dirty="0" smtClean="0"/>
              <a:t>Το 1952 μετέβη στο πανεπιστήμιο της Λουβαίν </a:t>
            </a:r>
            <a:endParaRPr lang="el-G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4007204"/>
            <a:ext cx="3384375" cy="28507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42768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1000"/>
                                        <p:tgtEl>
                                          <p:spTgt spid="3">
                                            <p:txEl>
                                              <p:pRg st="3" end="3"/>
                                            </p:txEl>
                                          </p:spTgt>
                                        </p:tgtEl>
                                      </p:cBhvr>
                                    </p:animEffect>
                                    <p:anim calcmode="lin" valueType="num">
                                      <p:cBhvr>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nodeType="clickEffect">
                                  <p:stCondLst>
                                    <p:cond delay="0"/>
                                  </p:stCondLst>
                                  <p:childTnLst>
                                    <p:set>
                                      <p:cBhvr>
                                        <p:cTn id="38" dur="1" fill="hold">
                                          <p:stCondLst>
                                            <p:cond delay="0"/>
                                          </p:stCondLst>
                                        </p:cTn>
                                        <p:tgtEl>
                                          <p:spTgt spid="1026"/>
                                        </p:tgtEl>
                                        <p:attrNameLst>
                                          <p:attrName>style.visibility</p:attrName>
                                        </p:attrNameLst>
                                      </p:cBhvr>
                                      <p:to>
                                        <p:strVal val="visible"/>
                                      </p:to>
                                    </p:set>
                                    <p:animEffect transition="in" filter="randombar(horizontal)">
                                      <p:cBhvr>
                                        <p:cTn id="39"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chemeClr val="tx1"/>
                </a:solidFill>
              </a:rPr>
              <a:t>Ακαδημαϊκή δράση</a:t>
            </a:r>
            <a:endParaRPr lang="el-GR" dirty="0">
              <a:solidFill>
                <a:schemeClr val="tx1"/>
              </a:solidFill>
            </a:endParaRPr>
          </a:p>
        </p:txBody>
      </p:sp>
      <p:sp>
        <p:nvSpPr>
          <p:cNvPr id="3" name="Θέση περιεχομένου 2"/>
          <p:cNvSpPr>
            <a:spLocks noGrp="1"/>
          </p:cNvSpPr>
          <p:nvPr>
            <p:ph idx="1"/>
          </p:nvPr>
        </p:nvSpPr>
        <p:spPr>
          <a:xfrm>
            <a:off x="457200" y="1600200"/>
            <a:ext cx="8686800" cy="4709160"/>
          </a:xfrm>
        </p:spPr>
        <p:txBody>
          <a:bodyPr/>
          <a:lstStyle/>
          <a:p>
            <a:r>
              <a:rPr lang="el-GR" dirty="0" smtClean="0"/>
              <a:t>Εκλέγεται καθηγητής του πανεπιστημίου της Γενεύης</a:t>
            </a:r>
          </a:p>
          <a:p>
            <a:r>
              <a:rPr lang="el-GR" dirty="0" smtClean="0"/>
              <a:t>Δίδαξε εκεί από το 1962-1974</a:t>
            </a:r>
          </a:p>
          <a:p>
            <a:r>
              <a:rPr lang="el-GR" dirty="0"/>
              <a:t> Από το 1984 μέχρι το 1986 διετέλεσε πρόεδρος της </a:t>
            </a:r>
            <a:r>
              <a:rPr lang="el-GR" dirty="0" smtClean="0"/>
              <a:t>Διεθνούς </a:t>
            </a:r>
            <a:r>
              <a:rPr lang="el-GR" dirty="0"/>
              <a:t>Ακαδημίας Θρησκευτικών Επιστημών στις </a:t>
            </a:r>
            <a:r>
              <a:rPr lang="el-GR" dirty="0" smtClean="0"/>
              <a:t>Βρυξέλλες</a:t>
            </a:r>
          </a:p>
          <a:p>
            <a:r>
              <a:rPr lang="el-GR" dirty="0" smtClean="0"/>
              <a:t>Διετέλεσε κοσμήτορας της θεολογικής σχολής στην Αθήνα </a:t>
            </a:r>
          </a:p>
          <a:p>
            <a:r>
              <a:rPr lang="el-GR" dirty="0" smtClean="0"/>
              <a:t>Δίδαξε επίσης στα πανεπιστήμια του Σικάγο, της Βοστόνης και της </a:t>
            </a:r>
            <a:r>
              <a:rPr lang="el-GR" dirty="0" err="1" smtClean="0"/>
              <a:t>Πενσυλβάνια</a:t>
            </a:r>
            <a:r>
              <a:rPr lang="el-GR" dirty="0" smtClean="0"/>
              <a:t>  </a:t>
            </a:r>
            <a:endParaRPr lang="el-GR" dirty="0"/>
          </a:p>
        </p:txBody>
      </p:sp>
    </p:spTree>
    <p:extLst>
      <p:ext uri="{BB962C8B-B14F-4D97-AF65-F5344CB8AC3E}">
        <p14:creationId xmlns:p14="http://schemas.microsoft.com/office/powerpoint/2010/main" val="3150281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chemeClr val="tx1"/>
                </a:solidFill>
              </a:rPr>
              <a:t>Ενασχόληση με τον αθλητισμό</a:t>
            </a:r>
            <a:endParaRPr lang="el-GR" dirty="0">
              <a:solidFill>
                <a:schemeClr val="tx1"/>
              </a:solidFill>
            </a:endParaRPr>
          </a:p>
        </p:txBody>
      </p:sp>
      <p:sp>
        <p:nvSpPr>
          <p:cNvPr id="3" name="Θέση περιεχομένου 2"/>
          <p:cNvSpPr>
            <a:spLocks noGrp="1"/>
          </p:cNvSpPr>
          <p:nvPr>
            <p:ph idx="1"/>
          </p:nvPr>
        </p:nvSpPr>
        <p:spPr/>
        <p:txBody>
          <a:bodyPr>
            <a:normAutofit lnSpcReduction="10000"/>
          </a:bodyPr>
          <a:lstStyle/>
          <a:p>
            <a:pPr marL="137160" indent="0">
              <a:buNone/>
            </a:pPr>
            <a:r>
              <a:rPr lang="el-GR" dirty="0"/>
              <a:t>Μέσα από τον Πανελλήνιο Γυμναστικό Σύλλογο ασχολήθηκε με την καλαθόσφαιρα στην οποία διακρίθηκε λαμβάνοντας και τη θέση του εθνικού προπονητή. Διετέλεσε τακτικό μέλος και στη συνέχεια αντιπρόεδρος της Ελληνικής Επιτροπής Ολυμπιακών Αγώνων από το 1975 μέχρι το 1986, πρόεδρος της Εφορείας της Διεθνούς Ολυμπιακής Ακαδημίας (1977-1986) και μόνιμος αντιπρόσωπος της Ελλάδος στη Διεθνή Ολυμπιακή Επιτροπή. </a:t>
            </a:r>
            <a:r>
              <a:rPr lang="el-GR" dirty="0" smtClean="0"/>
              <a:t> </a:t>
            </a:r>
            <a:r>
              <a:rPr lang="el-GR" dirty="0"/>
              <a:t>Πρώτος εισήγαγε στην Ελλάδα τις νεώτερες τεχνικές στην καλαθόσφαιρα αναδεικνύοντας την ομάδα του σε πρωταθλήτρια της Ευρώπης</a:t>
            </a:r>
          </a:p>
        </p:txBody>
      </p:sp>
    </p:spTree>
    <p:extLst>
      <p:ext uri="{BB962C8B-B14F-4D97-AF65-F5344CB8AC3E}">
        <p14:creationId xmlns:p14="http://schemas.microsoft.com/office/powerpoint/2010/main" val="1639448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chemeClr val="tx1"/>
                </a:solidFill>
              </a:rPr>
              <a:t>Η θεολογική σκέψη του </a:t>
            </a:r>
            <a:endParaRPr lang="el-GR" dirty="0">
              <a:solidFill>
                <a:schemeClr val="tx1"/>
              </a:solidFill>
            </a:endParaRPr>
          </a:p>
        </p:txBody>
      </p:sp>
      <p:sp>
        <p:nvSpPr>
          <p:cNvPr id="3" name="Θέση περιεχομένου 2"/>
          <p:cNvSpPr>
            <a:spLocks noGrp="1"/>
          </p:cNvSpPr>
          <p:nvPr>
            <p:ph idx="1"/>
          </p:nvPr>
        </p:nvSpPr>
        <p:spPr/>
        <p:txBody>
          <a:bodyPr/>
          <a:lstStyle/>
          <a:p>
            <a:r>
              <a:rPr lang="el-GR" dirty="0" smtClean="0"/>
              <a:t>Προτείνει τη «</a:t>
            </a:r>
            <a:r>
              <a:rPr lang="el-GR" dirty="0" err="1" smtClean="0"/>
              <a:t>περσοναλιστική</a:t>
            </a:r>
            <a:r>
              <a:rPr lang="el-GR" dirty="0" smtClean="0"/>
              <a:t>» προσέγγιση της ελληνικής πατερικής σκέψης</a:t>
            </a:r>
          </a:p>
          <a:p>
            <a:r>
              <a:rPr lang="el-GR" dirty="0" err="1" smtClean="0"/>
              <a:t>Επικεντρόνεται</a:t>
            </a:r>
            <a:r>
              <a:rPr lang="el-GR" dirty="0" smtClean="0"/>
              <a:t> στη </a:t>
            </a:r>
            <a:r>
              <a:rPr lang="el-GR" dirty="0" err="1" smtClean="0"/>
              <a:t>τριαδολογία</a:t>
            </a:r>
            <a:r>
              <a:rPr lang="el-GR" dirty="0" smtClean="0"/>
              <a:t> της Ορθόδοξης </a:t>
            </a:r>
            <a:r>
              <a:rPr lang="el-GR" dirty="0" err="1" smtClean="0"/>
              <a:t>παράδωσης</a:t>
            </a:r>
            <a:endParaRPr lang="el-GR" dirty="0" smtClean="0"/>
          </a:p>
          <a:p>
            <a:r>
              <a:rPr lang="el-GR" dirty="0" smtClean="0"/>
              <a:t>Προϋποθέσεις </a:t>
            </a:r>
            <a:r>
              <a:rPr lang="el-GR" dirty="0"/>
              <a:t>για την μεταξύ των Εκκλησιών ενότητα ήταν ο διάλογος και η </a:t>
            </a:r>
            <a:r>
              <a:rPr lang="el-GR" dirty="0" smtClean="0"/>
              <a:t>αυτοκριτική </a:t>
            </a:r>
            <a:endParaRPr lang="el-G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3888" y="4425925"/>
            <a:ext cx="3100761" cy="23987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4317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heel(1)">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heel(1)">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heel(1)">
                                      <p:cBhvr>
                                        <p:cTn id="21" dur="2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nodeType="clickEffect">
                                  <p:stCondLst>
                                    <p:cond delay="0"/>
                                  </p:stCondLst>
                                  <p:childTnLst>
                                    <p:set>
                                      <p:cBhvr>
                                        <p:cTn id="25" dur="1" fill="hold">
                                          <p:stCondLst>
                                            <p:cond delay="0"/>
                                          </p:stCondLst>
                                        </p:cTn>
                                        <p:tgtEl>
                                          <p:spTgt spid="2050"/>
                                        </p:tgtEl>
                                        <p:attrNameLst>
                                          <p:attrName>style.visibility</p:attrName>
                                        </p:attrNameLst>
                                      </p:cBhvr>
                                      <p:to>
                                        <p:strVal val="visible"/>
                                      </p:to>
                                    </p:set>
                                    <p:animEffect transition="in" filter="randombar(horizontal)">
                                      <p:cBhvr>
                                        <p:cTn id="26"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chemeClr val="tx1"/>
                </a:solidFill>
              </a:rPr>
              <a:t>Η φιλοσοφική σκέψη του </a:t>
            </a:r>
            <a:endParaRPr lang="el-GR" dirty="0">
              <a:solidFill>
                <a:schemeClr val="tx1"/>
              </a:solidFill>
            </a:endParaRPr>
          </a:p>
        </p:txBody>
      </p:sp>
      <p:sp>
        <p:nvSpPr>
          <p:cNvPr id="3" name="Θέση περιεχομένου 2"/>
          <p:cNvSpPr>
            <a:spLocks noGrp="1"/>
          </p:cNvSpPr>
          <p:nvPr>
            <p:ph idx="1"/>
          </p:nvPr>
        </p:nvSpPr>
        <p:spPr/>
        <p:txBody>
          <a:bodyPr/>
          <a:lstStyle/>
          <a:p>
            <a:r>
              <a:rPr lang="el-GR" dirty="0" smtClean="0"/>
              <a:t>Κύριοι άξονες ο υπαρξισμός και ο περσοναλισμός </a:t>
            </a:r>
          </a:p>
          <a:p>
            <a:r>
              <a:rPr lang="el-GR" dirty="0" smtClean="0"/>
              <a:t>Εισήγαγε στην Ελλάδα του προβληματισμούς της υπαρξιστικής φιλοσοφίας </a:t>
            </a:r>
          </a:p>
          <a:p>
            <a:r>
              <a:rPr lang="el-GR" dirty="0" smtClean="0"/>
              <a:t>Δεν περιορίστηκε στην ανθρωπολογία αλλά επεκτάθηκε και στη κοινωνιολογία  </a:t>
            </a:r>
            <a:endParaRPr lang="el-GR" dirty="0"/>
          </a:p>
        </p:txBody>
      </p:sp>
    </p:spTree>
    <p:extLst>
      <p:ext uri="{BB962C8B-B14F-4D97-AF65-F5344CB8AC3E}">
        <p14:creationId xmlns:p14="http://schemas.microsoft.com/office/powerpoint/2010/main" val="1404833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chemeClr val="tx1"/>
                </a:solidFill>
              </a:rPr>
              <a:t>Πηγές </a:t>
            </a:r>
            <a:endParaRPr lang="el-GR" dirty="0">
              <a:solidFill>
                <a:schemeClr val="tx1"/>
              </a:solidFill>
            </a:endParaRPr>
          </a:p>
        </p:txBody>
      </p:sp>
      <p:sp>
        <p:nvSpPr>
          <p:cNvPr id="3" name="Θέση περιεχομένου 2"/>
          <p:cNvSpPr>
            <a:spLocks noGrp="1"/>
          </p:cNvSpPr>
          <p:nvPr>
            <p:ph idx="1"/>
          </p:nvPr>
        </p:nvSpPr>
        <p:spPr/>
        <p:txBody>
          <a:bodyPr>
            <a:normAutofit/>
          </a:bodyPr>
          <a:lstStyle/>
          <a:p>
            <a:r>
              <a:rPr lang="en-US" dirty="0">
                <a:hlinkClick r:id="rId2"/>
              </a:rPr>
              <a:t>http://el.wikipedia.org/wiki/%CE%9D%CE%AF%CE%BA%CE%BF%CF%82_%</a:t>
            </a:r>
            <a:r>
              <a:rPr lang="en-US" dirty="0" smtClean="0">
                <a:hlinkClick r:id="rId2"/>
              </a:rPr>
              <a:t>CE%9D%CE%B7%CF%83%CE%B9%CF%8E%CF%84%CE%B7%CF%82</a:t>
            </a:r>
            <a:endParaRPr lang="el-GR" dirty="0" smtClean="0"/>
          </a:p>
          <a:p>
            <a:r>
              <a:rPr lang="el-GR" dirty="0" smtClean="0">
                <a:hlinkClick r:id="rId3"/>
              </a:rPr>
              <a:t>Εικόνες </a:t>
            </a:r>
            <a:r>
              <a:rPr lang="en-US" dirty="0" smtClean="0">
                <a:hlinkClick r:id="rId3"/>
              </a:rPr>
              <a:t>Google </a:t>
            </a:r>
            <a:endParaRPr lang="el-GR" dirty="0" smtClean="0"/>
          </a:p>
        </p:txBody>
      </p:sp>
    </p:spTree>
    <p:extLst>
      <p:ext uri="{BB962C8B-B14F-4D97-AF65-F5344CB8AC3E}">
        <p14:creationId xmlns:p14="http://schemas.microsoft.com/office/powerpoint/2010/main" val="31839527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30</TotalTime>
  <Words>247</Words>
  <Application>Microsoft Office PowerPoint</Application>
  <PresentationFormat>Προβολή στην οθόνη (4:3)</PresentationFormat>
  <Paragraphs>34</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Αποκορύφωμα</vt:lpstr>
      <vt:lpstr>Νικοσ νησιωτησ</vt:lpstr>
      <vt:lpstr>Περιεχόμενα </vt:lpstr>
      <vt:lpstr>Βίος </vt:lpstr>
      <vt:lpstr>Ακαδημαϊκή δράση</vt:lpstr>
      <vt:lpstr>Ενασχόληση με τον αθλητισμό</vt:lpstr>
      <vt:lpstr>Η θεολογική σκέψη του </vt:lpstr>
      <vt:lpstr>Η φιλοσοφική σκέψη του </vt:lpstr>
      <vt:lpstr>Πηγές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Νικοσ νησιωτησ</dc:title>
  <dc:creator>ksemertzoglou@gmail.com</dc:creator>
  <cp:lastModifiedBy>ksemertzoglou@gmail.com</cp:lastModifiedBy>
  <cp:revision>7</cp:revision>
  <dcterms:created xsi:type="dcterms:W3CDTF">2015-03-07T15:16:17Z</dcterms:created>
  <dcterms:modified xsi:type="dcterms:W3CDTF">2015-03-07T15:46:20Z</dcterms:modified>
</cp:coreProperties>
</file>