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59"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02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5429264C-5887-4FFF-848E-488D6FFE4B9F}" type="datetimeFigureOut">
              <a:rPr lang="el-GR" smtClean="0"/>
              <a:t>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3B426C-4DD3-4A9A-A589-DF174CEC25B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429264C-5887-4FFF-848E-488D6FFE4B9F}" type="datetimeFigureOut">
              <a:rPr lang="el-GR" smtClean="0"/>
              <a:t>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3B426C-4DD3-4A9A-A589-DF174CEC25B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29264C-5887-4FFF-848E-488D6FFE4B9F}" type="datetimeFigureOut">
              <a:rPr lang="el-GR" smtClean="0"/>
              <a:t>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3B426C-4DD3-4A9A-A589-DF174CEC25B6}" type="slidenum">
              <a:rPr lang="el-GR" smtClean="0"/>
              <a:t>‹#›</a:t>
            </a:fld>
            <a:endParaRPr lang="el-G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429264C-5887-4FFF-848E-488D6FFE4B9F}" type="datetimeFigureOut">
              <a:rPr lang="el-GR" smtClean="0"/>
              <a:t>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3B426C-4DD3-4A9A-A589-DF174CEC25B6}" type="slidenum">
              <a:rPr lang="el-GR" smtClean="0"/>
              <a:t>‹#›</a:t>
            </a:fld>
            <a:endParaRPr lang="el-GR"/>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5429264C-5887-4FFF-848E-488D6FFE4B9F}" type="datetimeFigureOut">
              <a:rPr lang="el-GR" smtClean="0"/>
              <a:t>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93B426C-4DD3-4A9A-A589-DF174CEC25B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5429264C-5887-4FFF-848E-488D6FFE4B9F}" type="datetimeFigureOut">
              <a:rPr lang="el-GR" smtClean="0"/>
              <a:t>6/3/2015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93B426C-4DD3-4A9A-A589-DF174CEC25B6}" type="slidenum">
              <a:rPr lang="el-GR" smtClean="0"/>
              <a:t>‹#›</a:t>
            </a:fld>
            <a:endParaRPr lang="el-GR"/>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5429264C-5887-4FFF-848E-488D6FFE4B9F}" type="datetimeFigureOut">
              <a:rPr lang="el-GR" smtClean="0"/>
              <a:t>6/3/2015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93B426C-4DD3-4A9A-A589-DF174CEC25B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5429264C-5887-4FFF-848E-488D6FFE4B9F}" type="datetimeFigureOut">
              <a:rPr lang="el-GR" smtClean="0"/>
              <a:t>6/3/2015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93B426C-4DD3-4A9A-A589-DF174CEC25B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429264C-5887-4FFF-848E-488D6FFE4B9F}" type="datetimeFigureOut">
              <a:rPr lang="el-GR" smtClean="0"/>
              <a:t>6/3/2015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93B426C-4DD3-4A9A-A589-DF174CEC25B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29264C-5887-4FFF-848E-488D6FFE4B9F}" type="datetimeFigureOut">
              <a:rPr lang="el-GR" smtClean="0"/>
              <a:t>6/3/2015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93B426C-4DD3-4A9A-A589-DF174CEC25B6}" type="slidenum">
              <a:rPr lang="el-GR" smtClean="0"/>
              <a:t>‹#›</a:t>
            </a:fld>
            <a:endParaRPr lang="el-G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429264C-5887-4FFF-848E-488D6FFE4B9F}" type="datetimeFigureOut">
              <a:rPr lang="el-GR" smtClean="0"/>
              <a:t>6/3/2015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93B426C-4DD3-4A9A-A589-DF174CEC25B6}" type="slidenum">
              <a:rPr lang="el-GR" smtClean="0"/>
              <a:t>‹#›</a:t>
            </a:fld>
            <a:endParaRPr lang="el-G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429264C-5887-4FFF-848E-488D6FFE4B9F}" type="datetimeFigureOut">
              <a:rPr lang="el-GR" smtClean="0"/>
              <a:t>6/3/2015</a:t>
            </a:fld>
            <a:endParaRPr lang="el-G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l-G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93B426C-4DD3-4A9A-A589-DF174CEC25B6}" type="slidenum">
              <a:rPr lang="el-GR" smtClean="0"/>
              <a:t>‹#›</a:t>
            </a:fld>
            <a:endParaRPr lang="el-G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ΚΑΛΛΙΣΤΟΣ ΓΟΥΕΑΡ</a:t>
            </a:r>
            <a:endParaRPr lang="el-GR" dirty="0"/>
          </a:p>
        </p:txBody>
      </p:sp>
      <p:sp>
        <p:nvSpPr>
          <p:cNvPr id="3" name="2 - Θέση περιεχομένου"/>
          <p:cNvSpPr>
            <a:spLocks noGrp="1"/>
          </p:cNvSpPr>
          <p:nvPr>
            <p:ph type="subTitle" idx="1"/>
          </p:nvPr>
        </p:nvSpPr>
        <p:spPr/>
        <p:txBody>
          <a:bodyPr>
            <a:normAutofit/>
          </a:bodyPr>
          <a:lstStyle/>
          <a:p>
            <a:pPr>
              <a:buNone/>
            </a:pPr>
            <a:r>
              <a:rPr lang="el-GR" dirty="0" smtClean="0"/>
              <a:t>Κυριακίδης Κυριάκος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628800"/>
            <a:ext cx="8892480" cy="5069160"/>
          </a:xfrm>
        </p:spPr>
        <p:txBody>
          <a:bodyPr>
            <a:normAutofit fontScale="62500" lnSpcReduction="20000"/>
          </a:bodyPr>
          <a:lstStyle/>
          <a:p>
            <a:pPr marL="0" indent="0">
              <a:buNone/>
            </a:pPr>
            <a:r>
              <a:rPr lang="el-GR" sz="3300" dirty="0" smtClean="0">
                <a:solidFill>
                  <a:schemeClr val="tx1"/>
                </a:solidFill>
              </a:rPr>
              <a:t>	Ο</a:t>
            </a:r>
            <a:r>
              <a:rPr lang="el-GR" sz="3300" dirty="0">
                <a:solidFill>
                  <a:schemeClr val="tx1"/>
                </a:solidFill>
              </a:rPr>
              <a:t> </a:t>
            </a:r>
            <a:r>
              <a:rPr lang="el-GR" sz="3300" dirty="0" smtClean="0">
                <a:solidFill>
                  <a:schemeClr val="tx1"/>
                </a:solidFill>
              </a:rPr>
              <a:t>Κάλλιστος Γουέαρ</a:t>
            </a:r>
            <a:r>
              <a:rPr lang="el-GR" sz="3300" dirty="0">
                <a:solidFill>
                  <a:schemeClr val="tx1"/>
                </a:solidFill>
              </a:rPr>
              <a:t> γεννήθηκε στο Μπαθ, Σόμερσετ, της Αγγλίας το </a:t>
            </a:r>
            <a:r>
              <a:rPr lang="el-GR" sz="3300" dirty="0" smtClean="0">
                <a:solidFill>
                  <a:schemeClr val="tx1"/>
                </a:solidFill>
              </a:rPr>
              <a:t>1934. </a:t>
            </a:r>
            <a:r>
              <a:rPr lang="el-GR" sz="3300" dirty="0">
                <a:solidFill>
                  <a:schemeClr val="tx1"/>
                </a:solidFill>
              </a:rPr>
              <a:t>Λαϊκός Αγγλικανός μέχρι το 1958 οπότε σε ηλικία 24 ετών, βαπτίσθηκε Ορθόδοξος Χριστιανός και έγινε δεκτός στην Αρχιεπισκοπή Θυατείρων και Μ. </a:t>
            </a:r>
            <a:r>
              <a:rPr lang="el-GR" sz="3300" dirty="0" smtClean="0">
                <a:solidFill>
                  <a:schemeClr val="tx1"/>
                </a:solidFill>
              </a:rPr>
              <a:t>Βρετανίας.</a:t>
            </a:r>
            <a:endParaRPr lang="el-GR" sz="3300" dirty="0">
              <a:solidFill>
                <a:schemeClr val="tx1"/>
              </a:solidFill>
            </a:endParaRPr>
          </a:p>
          <a:p>
            <a:pPr marL="0" indent="0">
              <a:buNone/>
            </a:pPr>
            <a:r>
              <a:rPr lang="el-GR" sz="3300" dirty="0" smtClean="0">
                <a:solidFill>
                  <a:schemeClr val="tx1"/>
                </a:solidFill>
              </a:rPr>
              <a:t>	Αφού </a:t>
            </a:r>
            <a:r>
              <a:rPr lang="el-GR" sz="3300" dirty="0">
                <a:solidFill>
                  <a:schemeClr val="tx1"/>
                </a:solidFill>
              </a:rPr>
              <a:t>ολοκλήρωσε τις εγκύκλιες σπουδές του στο Westminster School του Λονδίνου, σπουδάζει φιλολογία και θεολογία </a:t>
            </a:r>
            <a:r>
              <a:rPr lang="el-GR" sz="3300" dirty="0" smtClean="0">
                <a:solidFill>
                  <a:schemeClr val="tx1"/>
                </a:solidFill>
              </a:rPr>
              <a:t>στο Πανεπιστήμιο </a:t>
            </a:r>
            <a:r>
              <a:rPr lang="el-GR" sz="3300" dirty="0">
                <a:solidFill>
                  <a:schemeClr val="tx1"/>
                </a:solidFill>
              </a:rPr>
              <a:t>της Οξφόρδης, όπου λαμβάνει πτυχίο και μεταπτυχιακό με τη διάκριση </a:t>
            </a:r>
            <a:r>
              <a:rPr lang="el-GR" sz="3300" i="1" dirty="0">
                <a:solidFill>
                  <a:schemeClr val="tx1"/>
                </a:solidFill>
              </a:rPr>
              <a:t>First Class Honours </a:t>
            </a:r>
            <a:r>
              <a:rPr lang="el-GR" sz="3300" dirty="0">
                <a:solidFill>
                  <a:schemeClr val="tx1"/>
                </a:solidFill>
              </a:rPr>
              <a:t>και τελικά το </a:t>
            </a:r>
            <a:r>
              <a:rPr lang="el-GR" sz="3300" dirty="0" smtClean="0">
                <a:solidFill>
                  <a:schemeClr val="tx1"/>
                </a:solidFill>
              </a:rPr>
              <a:t>1965 το </a:t>
            </a:r>
            <a:r>
              <a:rPr lang="el-GR" sz="3300" dirty="0">
                <a:solidFill>
                  <a:schemeClr val="tx1"/>
                </a:solidFill>
              </a:rPr>
              <a:t>διδακτορικό με θέμα τα Ασκητικά έργα του Μάρκου του Ερημίτη. Το 1959 - 1960 διδάσκει ως </a:t>
            </a:r>
            <a:r>
              <a:rPr lang="el-GR" sz="3300" i="1" dirty="0">
                <a:solidFill>
                  <a:schemeClr val="tx1"/>
                </a:solidFill>
              </a:rPr>
              <a:t>Jane Eliza Procter Visiting Fellow</a:t>
            </a:r>
            <a:r>
              <a:rPr lang="el-GR" sz="3300" dirty="0">
                <a:solidFill>
                  <a:schemeClr val="tx1"/>
                </a:solidFill>
              </a:rPr>
              <a:t> στο Πανεπιστήμιο Πρίνστον και το 1966 εκλέγεται και διορίζεται</a:t>
            </a:r>
            <a:r>
              <a:rPr lang="el-GR" sz="3300" i="1" dirty="0">
                <a:solidFill>
                  <a:schemeClr val="tx1"/>
                </a:solidFill>
              </a:rPr>
              <a:t> Spalding Lecturer in Eastern Orthodox Studies</a:t>
            </a:r>
            <a:r>
              <a:rPr lang="el-GR" sz="3300" dirty="0">
                <a:solidFill>
                  <a:schemeClr val="tx1"/>
                </a:solidFill>
              </a:rPr>
              <a:t> στο Πανεπιστήμιο της Οξφόρδης, μέχρι το 2001, διδάσκοντας κλασική και βυζαντινή φιλοσοφία και Ορθόδοξη </a:t>
            </a:r>
            <a:r>
              <a:rPr lang="el-GR" sz="3300" dirty="0" smtClean="0">
                <a:solidFill>
                  <a:schemeClr val="tx1"/>
                </a:solidFill>
              </a:rPr>
              <a:t>θεολογία.</a:t>
            </a:r>
            <a:endParaRPr lang="el-GR" sz="3300" dirty="0">
              <a:solidFill>
                <a:schemeClr val="tx1"/>
              </a:solidFill>
            </a:endParaRPr>
          </a:p>
          <a:p>
            <a:pPr marL="0" indent="0">
              <a:buNone/>
            </a:pPr>
            <a:r>
              <a:rPr lang="el-GR" sz="3300" dirty="0" smtClean="0">
                <a:solidFill>
                  <a:schemeClr val="tx1"/>
                </a:solidFill>
              </a:rPr>
              <a:t>	Το</a:t>
            </a:r>
            <a:r>
              <a:rPr lang="el-GR" sz="3300" dirty="0">
                <a:solidFill>
                  <a:schemeClr val="tx1"/>
                </a:solidFill>
              </a:rPr>
              <a:t> 1970 εκλέγεται </a:t>
            </a:r>
            <a:r>
              <a:rPr lang="el-GR" sz="3300" i="1" dirty="0">
                <a:solidFill>
                  <a:schemeClr val="tx1"/>
                </a:solidFill>
              </a:rPr>
              <a:t>Fellow του Pembroke College </a:t>
            </a:r>
            <a:r>
              <a:rPr lang="el-GR" sz="3300" dirty="0">
                <a:solidFill>
                  <a:schemeClr val="tx1"/>
                </a:solidFill>
              </a:rPr>
              <a:t>της Οξφόρδης, και το 1971 ονομάζεται </a:t>
            </a:r>
            <a:r>
              <a:rPr lang="el-GR" sz="3300" i="1" dirty="0">
                <a:solidFill>
                  <a:schemeClr val="tx1"/>
                </a:solidFill>
              </a:rPr>
              <a:t>Senior Denyer </a:t>
            </a:r>
            <a:r>
              <a:rPr lang="el-GR" sz="3300" dirty="0" smtClean="0">
                <a:solidFill>
                  <a:schemeClr val="tx1"/>
                </a:solidFill>
              </a:rPr>
              <a:t>και</a:t>
            </a:r>
            <a:r>
              <a:rPr lang="el-GR" sz="3300" i="1" dirty="0" smtClean="0">
                <a:solidFill>
                  <a:schemeClr val="tx1"/>
                </a:solidFill>
              </a:rPr>
              <a:t> </a:t>
            </a:r>
            <a:r>
              <a:rPr lang="el-GR" sz="3300" i="1" dirty="0">
                <a:solidFill>
                  <a:schemeClr val="tx1"/>
                </a:solidFill>
              </a:rPr>
              <a:t>Johnson Scholar </a:t>
            </a:r>
            <a:r>
              <a:rPr lang="el-GR" sz="3300" dirty="0">
                <a:solidFill>
                  <a:schemeClr val="tx1"/>
                </a:solidFill>
              </a:rPr>
              <a:t>του Πανεπιστημίου της Οξφόρδης. Ως επισκέπτης καθηγητής έχει διδάξει στο Γρηγοριανό Πανεπιστήμιο της Ρώμης το </a:t>
            </a:r>
            <a:r>
              <a:rPr lang="el-GR" sz="3300" dirty="0" smtClean="0">
                <a:solidFill>
                  <a:schemeClr val="tx1"/>
                </a:solidFill>
              </a:rPr>
              <a:t>2006</a:t>
            </a:r>
            <a:r>
              <a:rPr lang="el-GR" sz="3300" dirty="0" smtClean="0">
                <a:solidFill>
                  <a:schemeClr val="tx1"/>
                </a:solidFill>
              </a:rPr>
              <a:t>.</a:t>
            </a:r>
            <a:endParaRPr lang="el-GR" sz="3300" dirty="0">
              <a:solidFill>
                <a:schemeClr val="tx1"/>
              </a:solidFill>
            </a:endParaRPr>
          </a:p>
        </p:txBody>
      </p:sp>
      <p:sp>
        <p:nvSpPr>
          <p:cNvPr id="2" name="1 - Τίτλος"/>
          <p:cNvSpPr>
            <a:spLocks noGrp="1"/>
          </p:cNvSpPr>
          <p:nvPr>
            <p:ph type="title"/>
          </p:nvPr>
        </p:nvSpPr>
        <p:spPr>
          <a:xfrm>
            <a:off x="2195736" y="274638"/>
            <a:ext cx="4680520" cy="922114"/>
          </a:xfrm>
        </p:spPr>
        <p:txBody>
          <a:bodyPr>
            <a:normAutofit/>
          </a:bodyPr>
          <a:lstStyle/>
          <a:p>
            <a:r>
              <a:rPr lang="el-GR" dirty="0" smtClean="0"/>
              <a:t>Λίγα λόγια…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12776"/>
            <a:ext cx="8229600" cy="5256584"/>
          </a:xfrm>
        </p:spPr>
        <p:txBody>
          <a:bodyPr>
            <a:normAutofit fontScale="85000" lnSpcReduction="10000"/>
          </a:bodyPr>
          <a:lstStyle/>
          <a:p>
            <a:pPr marL="0" indent="0">
              <a:buNone/>
            </a:pPr>
            <a:r>
              <a:rPr lang="el-GR" sz="3100" dirty="0" smtClean="0"/>
              <a:t>	</a:t>
            </a:r>
            <a:r>
              <a:rPr lang="el-GR" sz="3100" dirty="0" smtClean="0">
                <a:solidFill>
                  <a:schemeClr val="tx1"/>
                </a:solidFill>
              </a:rPr>
              <a:t>Το</a:t>
            </a:r>
            <a:r>
              <a:rPr lang="el-GR" sz="3100" dirty="0" smtClean="0">
                <a:solidFill>
                  <a:schemeClr val="tx1"/>
                </a:solidFill>
              </a:rPr>
              <a:t> 1965 χειροτονήθηκε διάκονος λαμβάνοντας το όνομα </a:t>
            </a:r>
            <a:r>
              <a:rPr lang="el-GR" sz="3100" i="1" dirty="0" smtClean="0">
                <a:solidFill>
                  <a:schemeClr val="tx1"/>
                </a:solidFill>
              </a:rPr>
              <a:t>Κάλλιστος</a:t>
            </a:r>
            <a:r>
              <a:rPr lang="el-GR" sz="3100" dirty="0" smtClean="0">
                <a:solidFill>
                  <a:schemeClr val="tx1"/>
                </a:solidFill>
              </a:rPr>
              <a:t>. Το 1966 χειροτονήθηκε ιερέας και Αρχιμανδρίτης και έγινε μοναχός στην Ιερά Μονή Ιωάννου του Θεολόγου στην Πάτμο. Το 1982 αναδείχθηκε Βοηθός Επίσκοπος του Αρχιεπισκόπου Θυατείρων και Μ. Βρετανίας. Από το 1983 ηγείται του Διοικητικού Συμβουλίου του Κέντρου Ορθόδοξης Πνευματικότητας </a:t>
            </a:r>
            <a:r>
              <a:rPr lang="el-GR" sz="3100" i="1" dirty="0" smtClean="0">
                <a:solidFill>
                  <a:schemeClr val="tx1"/>
                </a:solidFill>
              </a:rPr>
              <a:t>Η Αγία Θεοσέβεια</a:t>
            </a:r>
            <a:r>
              <a:rPr lang="el-GR" sz="3100" dirty="0" smtClean="0">
                <a:solidFill>
                  <a:schemeClr val="tx1"/>
                </a:solidFill>
              </a:rPr>
              <a:t> και το 1966 ιδρύει την Ελληνική Ορθόδοξη Κοινότητα της Αγίας Τριάδος στην Οξφόρδη. Από το 1973 συμμετέχει ως μέλος της Επιτροπής του Διαλόγου Ορθοδόξων - Αγγλικανών. Είναι πρόεδρος της Οικουμενικής Οργάνωσης </a:t>
            </a:r>
            <a:r>
              <a:rPr lang="el-GR" sz="3100" i="1" dirty="0" smtClean="0">
                <a:solidFill>
                  <a:schemeClr val="tx1"/>
                </a:solidFill>
              </a:rPr>
              <a:t>Blessed Virgin Mary</a:t>
            </a:r>
            <a:r>
              <a:rPr lang="el-GR" sz="3100" dirty="0" smtClean="0">
                <a:solidFill>
                  <a:schemeClr val="tx1"/>
                </a:solidFill>
              </a:rPr>
              <a:t> και είναι συνεκδότης του περιοδικού </a:t>
            </a:r>
            <a:r>
              <a:rPr lang="el-GR" sz="3100" i="1" dirty="0" smtClean="0">
                <a:solidFill>
                  <a:schemeClr val="tx1"/>
                </a:solidFill>
              </a:rPr>
              <a:t>Subornst</a:t>
            </a:r>
            <a:r>
              <a:rPr lang="el-GR" sz="3100" i="1" dirty="0" smtClean="0">
                <a:solidFill>
                  <a:schemeClr val="tx1"/>
                </a:solidFill>
              </a:rPr>
              <a:t>.</a:t>
            </a:r>
            <a:endParaRPr lang="el-GR" sz="3100" dirty="0" smtClean="0">
              <a:solidFill>
                <a:schemeClr val="tx1"/>
              </a:solidFill>
            </a:endParaRPr>
          </a:p>
        </p:txBody>
      </p:sp>
      <p:sp>
        <p:nvSpPr>
          <p:cNvPr id="2" name="1 - Τίτλος"/>
          <p:cNvSpPr>
            <a:spLocks noGrp="1"/>
          </p:cNvSpPr>
          <p:nvPr>
            <p:ph type="title"/>
          </p:nvPr>
        </p:nvSpPr>
        <p:spPr/>
        <p:txBody>
          <a:bodyPr>
            <a:normAutofit/>
          </a:bodyPr>
          <a:lstStyle/>
          <a:p>
            <a:r>
              <a:rPr lang="el-GR" b="0" dirty="0" smtClean="0"/>
              <a:t>Γενικές πληροφορίες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700808"/>
            <a:ext cx="9144000" cy="4968552"/>
          </a:xfrm>
        </p:spPr>
        <p:txBody>
          <a:bodyPr>
            <a:normAutofit/>
          </a:bodyPr>
          <a:lstStyle/>
          <a:p>
            <a:pPr marL="0" indent="0">
              <a:buNone/>
            </a:pPr>
            <a:r>
              <a:rPr lang="el-GR" dirty="0" smtClean="0"/>
              <a:t>	</a:t>
            </a:r>
            <a:r>
              <a:rPr lang="el-GR" dirty="0" smtClean="0">
                <a:solidFill>
                  <a:schemeClr val="tx1"/>
                </a:solidFill>
              </a:rPr>
              <a:t>Έχει </a:t>
            </a:r>
            <a:r>
              <a:rPr lang="el-GR" dirty="0" smtClean="0">
                <a:solidFill>
                  <a:schemeClr val="tx1"/>
                </a:solidFill>
              </a:rPr>
              <a:t>αναγορευθεί διδάκτωρ επίτιμος στο Πανεπιστήμιο Cluj-Napoca της Ρουμανίας, στο Lawrence University του Wisconsin των Η.Π.Α., στη Ρωσική Ακαδημία Επιστημών της Μόσχας, στην Ορθόδοξη Θεολογική Σχολή του Βελιγραδίου, στο Ινστιτούτο Ορθοδόξου Θεολογίας Αγίου Σεργίου στο Παρίσι και από τη Φιλοσοφική Σχολή Αθηνών το 2007. To 2008 αναγορεύθηκε αντεπιστέλλον μέλος της Ακαδημίας Αθηνών.</a:t>
            </a:r>
            <a:endParaRPr lang="el-GR" dirty="0">
              <a:solidFill>
                <a:schemeClr val="tx1"/>
              </a:solidFill>
            </a:endParaRPr>
          </a:p>
        </p:txBody>
      </p:sp>
      <p:sp>
        <p:nvSpPr>
          <p:cNvPr id="2" name="1 - Τίτλος"/>
          <p:cNvSpPr>
            <a:spLocks noGrp="1"/>
          </p:cNvSpPr>
          <p:nvPr>
            <p:ph type="title"/>
          </p:nvPr>
        </p:nvSpPr>
        <p:spPr>
          <a:xfrm>
            <a:off x="1043608" y="332656"/>
            <a:ext cx="7272808" cy="1143000"/>
          </a:xfrm>
        </p:spPr>
        <p:txBody>
          <a:bodyPr>
            <a:normAutofit/>
          </a:bodyPr>
          <a:lstStyle/>
          <a:p>
            <a:r>
              <a:rPr lang="el-GR" b="0" dirty="0" smtClean="0"/>
              <a:t>Διακρίσεις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33</TotalTime>
  <Words>10</Words>
  <Application>Microsoft Office PowerPoint</Application>
  <PresentationFormat>Προβολή στην οθόνη (4:3)</PresentationFormat>
  <Paragraphs>10</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Κυματομορφή</vt:lpstr>
      <vt:lpstr>ΚΑΛΛΙΣΤΟΣ ΓΟΥΕΑΡ</vt:lpstr>
      <vt:lpstr>Λίγα λόγια…</vt:lpstr>
      <vt:lpstr>Γενικές πληροφορίες</vt:lpstr>
      <vt:lpstr>Διακρίσεις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dc:title>
  <dc:creator>user</dc:creator>
  <cp:lastModifiedBy>ΔΕΣΠΟΙΝΑ</cp:lastModifiedBy>
  <cp:revision>12</cp:revision>
  <dcterms:created xsi:type="dcterms:W3CDTF">2015-03-08T11:21:51Z</dcterms:created>
  <dcterms:modified xsi:type="dcterms:W3CDTF">2015-03-05T22:30:10Z</dcterms:modified>
</cp:coreProperties>
</file>