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17" name="16 - Θέση υποσέλιδου"/>
          <p:cNvSpPr>
            <a:spLocks noGrp="1"/>
          </p:cNvSpPr>
          <p:nvPr>
            <p:ph type="ftr" sz="quarter" idx="11"/>
          </p:nvPr>
        </p:nvSpPr>
        <p:spPr/>
        <p:txBody>
          <a:bodyPr/>
          <a:lstStyle/>
          <a:p>
            <a:endParaRPr lang="en-US" dirty="0"/>
          </a:p>
        </p:txBody>
      </p:sp>
      <p:sp>
        <p:nvSpPr>
          <p:cNvPr id="29" name="28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623ED3FC-24D9-4900-B519-834A499E209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8" name="7 - Θέση υποσέλιδου"/>
          <p:cNvSpPr>
            <a:spLocks noGrp="1"/>
          </p:cNvSpPr>
          <p:nvPr>
            <p:ph type="ftr" sz="quarter" idx="11"/>
          </p:nvPr>
        </p:nvSpPr>
        <p:spPr/>
        <p:txBody>
          <a:bodyPr/>
          <a:lstStyle/>
          <a:p>
            <a:endParaRPr lang="en-US" dirty="0"/>
          </a:p>
        </p:txBody>
      </p:sp>
      <p:sp>
        <p:nvSpPr>
          <p:cNvPr id="9" name="8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4" name="3 - Θέση υποσέλιδου"/>
          <p:cNvSpPr>
            <a:spLocks noGrp="1"/>
          </p:cNvSpPr>
          <p:nvPr>
            <p:ph type="ftr" sz="quarter" idx="11"/>
          </p:nvPr>
        </p:nvSpPr>
        <p:spPr/>
        <p:txBody>
          <a:bodyPr/>
          <a:lstStyle/>
          <a:p>
            <a:endParaRPr lang="en-US" dirty="0"/>
          </a:p>
        </p:txBody>
      </p:sp>
      <p:sp>
        <p:nvSpPr>
          <p:cNvPr id="5" name="4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3" name="2 - Θέση υποσέλιδου"/>
          <p:cNvSpPr>
            <a:spLocks noGrp="1"/>
          </p:cNvSpPr>
          <p:nvPr>
            <p:ph type="ftr" sz="quarter" idx="11"/>
          </p:nvPr>
        </p:nvSpPr>
        <p:spPr/>
        <p:txBody>
          <a:bodyPr/>
          <a:lstStyle/>
          <a:p>
            <a:endParaRPr lang="en-US" dirty="0"/>
          </a:p>
        </p:txBody>
      </p:sp>
      <p:sp>
        <p:nvSpPr>
          <p:cNvPr id="4" name="3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dirty="0"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9F56EDC-9C26-4B8F-9505-1A6A8E677682}" type="datetimeFigureOut">
              <a:rPr lang="en-US" smtClean="0"/>
              <a:t>03-03-2015</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623ED3FC-24D9-4900-B519-834A499E2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9F56EDC-9C26-4B8F-9505-1A6A8E677682}" type="datetimeFigureOut">
              <a:rPr lang="en-US" smtClean="0"/>
              <a:t>03-03-2015</a:t>
            </a:fld>
            <a:endParaRPr lang="en-US" dirty="0"/>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23ED3FC-24D9-4900-B519-834A499E2095}"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ΙΕΡΑ ΜΗΤΡΟΠΟΛΙΣ ΝΕΑΣ ΣΜΥΡΝΗΣ</a:t>
            </a:r>
            <a:endParaRPr lang="en-US" dirty="0"/>
          </a:p>
        </p:txBody>
      </p:sp>
      <p:sp>
        <p:nvSpPr>
          <p:cNvPr id="3" name="2 - Υπότιτλος"/>
          <p:cNvSpPr>
            <a:spLocks noGrp="1"/>
          </p:cNvSpPr>
          <p:nvPr>
            <p:ph type="subTitle" idx="1"/>
          </p:nvPr>
        </p:nvSpPr>
        <p:spPr/>
        <p:txBody>
          <a:bodyPr/>
          <a:lstStyle/>
          <a:p>
            <a:r>
              <a:rPr lang="el-GR" dirty="0" smtClean="0"/>
              <a:t>ΤΟΥ ΑΛΚΙΒΙΑΔΗ ΚΑΣΚΑΡΕΛΗ</a:t>
            </a:r>
            <a:endParaRPr lang="en-US"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idx="1"/>
          </p:nvPr>
        </p:nvSpPr>
        <p:spPr/>
        <p:txBody>
          <a:bodyPr>
            <a:normAutofit/>
          </a:bodyPr>
          <a:lstStyle/>
          <a:p>
            <a:r>
              <a:rPr lang="el-GR" dirty="0" smtClean="0"/>
              <a:t> Η </a:t>
            </a:r>
            <a:r>
              <a:rPr lang="el-GR" b="1" dirty="0" smtClean="0"/>
              <a:t>Ιερά Μητρόπολη Νέας Σμύρνης</a:t>
            </a:r>
            <a:r>
              <a:rPr lang="el-GR" dirty="0" smtClean="0"/>
              <a:t> έχει έδρα το Δήμο Ν. Σμύρνης Αττικής και περιλαμβάνει τις ενορίες των δήμων Π. Φαλήρου, Αλίμου και Αργυρούπολης καθώς και την ενορία Αγ. Σώστη του δήμου </a:t>
            </a:r>
            <a:r>
              <a:rPr lang="el-GR" dirty="0" smtClean="0"/>
              <a:t>Αθηναίων</a:t>
            </a:r>
          </a:p>
          <a:p>
            <a:pPr>
              <a:buNone/>
            </a:pPr>
            <a:r>
              <a:rPr lang="el-GR" dirty="0" smtClean="0"/>
              <a:t> </a:t>
            </a:r>
            <a:endParaRPr lang="en-US"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idx="1"/>
          </p:nvPr>
        </p:nvSpPr>
        <p:spPr/>
        <p:txBody>
          <a:bodyPr>
            <a:normAutofit fontScale="92500" lnSpcReduction="20000"/>
          </a:bodyPr>
          <a:lstStyle/>
          <a:p>
            <a:r>
              <a:rPr lang="el-GR" dirty="0" smtClean="0"/>
              <a:t> Η Ιερά Μητρόπολη Νέας Σμύρνης ιδρύθηκε το 1974 με το Ν.Δ. 411 (ΦΕΚ 134/16-5-1974) και αποσπάστηκε από την Αρχιεπισκοπή Αθηνών. Κατά την ίδρυσή της περιελάμβανε την ενορία του ιερού ναού του Αγίου Σώστη λεωφόρου Συγγρού του Δήμου Αθηναίων και τις ενορίες των Δήμων Νέας Σμύρνης, Παλαιού Φαλήρου, Αλίμου, Ελληνικού, Αργυρούπολης, </a:t>
            </a:r>
            <a:r>
              <a:rPr lang="el-GR" dirty="0" smtClean="0"/>
              <a:t>Γλυφάδας</a:t>
            </a:r>
            <a:r>
              <a:rPr lang="el-GR" dirty="0" smtClean="0"/>
              <a:t>, Βούλας, Βουλιαγμένης και Βάρης.</a:t>
            </a:r>
          </a:p>
          <a:p>
            <a:r>
              <a:rPr lang="el-GR" dirty="0" smtClean="0"/>
              <a:t>Στις 18 Ιουνίου 2002 ιδρύθηκε η Ιερά Μητρόπολις Γλυφάδας (ΦΕΚ 152/28-6-2002), η οποία απέσπασε από την εδαφική περιφέρεια της Ιεράς Μητροπόλεως Νέας Σμύρνης τους δήμους: Γλυφάδα, Ελληνικό, Βούλα, Βουλιαγμένη, Βάρη.</a:t>
            </a:r>
          </a:p>
          <a:p>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ΕΝΟΡΙΕΣ ΚΑΙ ΙΕΡΟΙ ΝΑΟΙ</a:t>
            </a:r>
            <a:endParaRPr lang="en-US" dirty="0"/>
          </a:p>
        </p:txBody>
      </p:sp>
      <p:sp>
        <p:nvSpPr>
          <p:cNvPr id="3" name="2 - Θέση περιεχομένου"/>
          <p:cNvSpPr>
            <a:spLocks noGrp="1"/>
          </p:cNvSpPr>
          <p:nvPr>
            <p:ph idx="1"/>
          </p:nvPr>
        </p:nvSpPr>
        <p:spPr/>
        <p:txBody>
          <a:bodyPr/>
          <a:lstStyle/>
          <a:p>
            <a:r>
              <a:rPr lang="el-GR" dirty="0" smtClean="0"/>
              <a:t> ΝΕΑ ΣΜΥΡΝΗ</a:t>
            </a:r>
          </a:p>
          <a:p>
            <a:pPr>
              <a:buNone/>
            </a:pPr>
            <a:r>
              <a:rPr lang="el-GR" dirty="0" smtClean="0"/>
              <a:t> </a:t>
            </a:r>
            <a:r>
              <a:rPr lang="el-GR" dirty="0" smtClean="0"/>
              <a:t>1.ΑΓΙΑ ΦΩΤΕΙΝΗ(ΜΗΤΡΟΠΟΛΙΤΙΚΟΣ ΝΑΟΣ)</a:t>
            </a:r>
          </a:p>
          <a:p>
            <a:pPr>
              <a:buNone/>
            </a:pPr>
            <a:r>
              <a:rPr lang="el-GR" dirty="0" smtClean="0"/>
              <a:t> 2.ΑΓΙΟΙ ΑΝΑΡΓΥΡΟΙ</a:t>
            </a:r>
          </a:p>
          <a:p>
            <a:pPr>
              <a:buNone/>
            </a:pPr>
            <a:r>
              <a:rPr lang="el-GR" dirty="0" smtClean="0"/>
              <a:t>3.ΑΓΙΑ ΠΑΡΑΣΚΕΥΗ</a:t>
            </a:r>
          </a:p>
          <a:p>
            <a:pPr>
              <a:buNone/>
            </a:pPr>
            <a:r>
              <a:rPr lang="el-GR" dirty="0" smtClean="0"/>
              <a:t>4.ΑΓΙΟΣ ΧΑΡΑΛΑΜΠΟΣ</a:t>
            </a:r>
          </a:p>
          <a:p>
            <a:pPr>
              <a:buNone/>
            </a:pPr>
            <a:r>
              <a:rPr lang="el-GR" dirty="0" smtClean="0"/>
              <a:t>5.ΑΓΙΟΣ ΑΝΔΡΕΑΣ(  ΓΡΑΦΕΙΑ ΤΗΣ ΜΗΤΡΟΠΟΛΗΣ)</a:t>
            </a:r>
          </a:p>
        </p:txBody>
      </p:sp>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idx="1"/>
          </p:nvPr>
        </p:nvSpPr>
        <p:spPr/>
        <p:txBody>
          <a:bodyPr/>
          <a:lstStyle/>
          <a:p>
            <a:r>
              <a:rPr lang="el-GR" dirty="0" smtClean="0"/>
              <a:t> ΠΑΛΑΙΟ ΦΑΛΗΡΟ</a:t>
            </a:r>
          </a:p>
          <a:p>
            <a:pPr>
              <a:buNone/>
            </a:pPr>
            <a:r>
              <a:rPr lang="el-GR" dirty="0" smtClean="0"/>
              <a:t>1.ΑΓΙΟΣ ΑΛΕΞΑΝΔΡΟΣ</a:t>
            </a:r>
          </a:p>
          <a:p>
            <a:pPr>
              <a:buNone/>
            </a:pPr>
            <a:r>
              <a:rPr lang="el-GR" dirty="0" smtClean="0"/>
              <a:t>2.ΠΑΝΑΓΙΤΣΑ(ΚΟΙΜΗΣΙΣ ΤΗΣ ΘΕΟΤΟΚΟΥ)</a:t>
            </a:r>
          </a:p>
          <a:p>
            <a:pPr>
              <a:buNone/>
            </a:pPr>
            <a:r>
              <a:rPr lang="el-GR" dirty="0" smtClean="0"/>
              <a:t>3.ΑΓΙΑ ΚΥΡΙΑΚΗ </a:t>
            </a:r>
          </a:p>
          <a:p>
            <a:pPr>
              <a:buNone/>
            </a:pPr>
            <a:r>
              <a:rPr lang="el-GR" dirty="0" smtClean="0"/>
              <a:t>4.ΑΓΙΑ ΒΑΡΒΑΡΑ</a:t>
            </a:r>
          </a:p>
          <a:p>
            <a:pPr>
              <a:buNone/>
            </a:pPr>
            <a:r>
              <a:rPr lang="el-GR" dirty="0" smtClean="0"/>
              <a:t>5.ΠΑΝΤΟΚΡΑΤΟΡΑΣ</a:t>
            </a:r>
            <a:endParaRPr lang="en-US" dirty="0"/>
          </a:p>
        </p:txBody>
      </p:sp>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sz="half" idx="1"/>
          </p:nvPr>
        </p:nvSpPr>
        <p:spPr>
          <a:xfrm>
            <a:off x="0" y="0"/>
            <a:ext cx="4495800" cy="6858000"/>
          </a:xfrm>
        </p:spPr>
        <p:txBody>
          <a:bodyPr/>
          <a:lstStyle/>
          <a:p>
            <a:r>
              <a:rPr lang="el-GR" dirty="0" smtClean="0"/>
              <a:t> ΑΛΙΜΟΣ</a:t>
            </a:r>
          </a:p>
          <a:p>
            <a:pPr>
              <a:buNone/>
            </a:pPr>
            <a:r>
              <a:rPr lang="el-GR" dirty="0" smtClean="0"/>
              <a:t>1.ΜΕΤΑΜΟΡΦΩΣΙΣ ΣΩΤΗΡΟΣ</a:t>
            </a:r>
          </a:p>
          <a:p>
            <a:pPr>
              <a:buNone/>
            </a:pPr>
            <a:r>
              <a:rPr lang="el-GR" dirty="0" smtClean="0"/>
              <a:t>2.ΚΟΙΜΗΣΙΣ ΘΕΟΤΟΚΟΥ(ΑΛΙΜΟΣ)</a:t>
            </a:r>
          </a:p>
          <a:p>
            <a:pPr>
              <a:buNone/>
            </a:pPr>
            <a:r>
              <a:rPr lang="el-GR" dirty="0" smtClean="0"/>
              <a:t>3.ΚΟΙΜΗΣΙΣ ΘΕΟΤΟΚΟΥ(ΑΝΩ ΚΑΛΑΜΑΚΙ)</a:t>
            </a:r>
          </a:p>
          <a:p>
            <a:pPr>
              <a:buNone/>
            </a:pPr>
            <a:r>
              <a:rPr lang="el-GR" dirty="0" smtClean="0"/>
              <a:t>4.ΑΓΙΟΣ ΠΑΝΤΕΛΕΗΜΩΝ ΤΡΑΧΩΝΩΝ</a:t>
            </a:r>
          </a:p>
          <a:p>
            <a:pPr>
              <a:buNone/>
            </a:pPr>
            <a:r>
              <a:rPr lang="el-GR" dirty="0" smtClean="0"/>
              <a:t>5.ΖΩΟΔΟΧΟΣ ΠΗΓΗ ΤΡΑΧΩΝΩΝ</a:t>
            </a:r>
          </a:p>
          <a:p>
            <a:pPr>
              <a:buNone/>
            </a:pPr>
            <a:r>
              <a:rPr lang="el-GR" dirty="0" smtClean="0"/>
              <a:t>6.ΠΑΝΑΓΙΑ ΜΥΡΤΙΔΙΩΤΙΣΣΑ</a:t>
            </a:r>
          </a:p>
          <a:p>
            <a:pPr>
              <a:buNone/>
            </a:pPr>
            <a:r>
              <a:rPr lang="el-GR" dirty="0" smtClean="0"/>
              <a:t>7.ΑΓΙΟΣ ΝΙΚΟΛΑΟΣ</a:t>
            </a:r>
          </a:p>
          <a:p>
            <a:pPr>
              <a:buNone/>
            </a:pPr>
            <a:endParaRPr lang="el-GR" dirty="0" smtClean="0"/>
          </a:p>
          <a:p>
            <a:pPr>
              <a:buNone/>
            </a:pPr>
            <a:endParaRPr lang="el-GR" dirty="0" smtClean="0"/>
          </a:p>
        </p:txBody>
      </p:sp>
      <p:sp>
        <p:nvSpPr>
          <p:cNvPr id="4" name="3 - Θέση περιεχομένου"/>
          <p:cNvSpPr>
            <a:spLocks noGrp="1"/>
          </p:cNvSpPr>
          <p:nvPr>
            <p:ph sz="half" idx="2"/>
          </p:nvPr>
        </p:nvSpPr>
        <p:spPr>
          <a:xfrm>
            <a:off x="4648200" y="0"/>
            <a:ext cx="4495800" cy="6858000"/>
          </a:xfrm>
        </p:spPr>
        <p:txBody>
          <a:bodyPr/>
          <a:lstStyle/>
          <a:p>
            <a:r>
              <a:rPr lang="el-GR" dirty="0" smtClean="0"/>
              <a:t> ΑΡΓΥΡΟΥΠΟΛΗ</a:t>
            </a:r>
          </a:p>
          <a:p>
            <a:pPr>
              <a:buNone/>
            </a:pPr>
            <a:r>
              <a:rPr lang="el-GR" dirty="0" smtClean="0"/>
              <a:t> </a:t>
            </a:r>
            <a:r>
              <a:rPr lang="el-GR" dirty="0" smtClean="0"/>
              <a:t>1.ΑΓΙΑ ΒΑΡΒΑΡΑ</a:t>
            </a:r>
          </a:p>
          <a:p>
            <a:pPr>
              <a:buNone/>
            </a:pPr>
            <a:r>
              <a:rPr lang="el-GR" dirty="0" smtClean="0"/>
              <a:t>2.ΚΟΙΜΗΣΙΣ ΘΕΟΤΟΚΟΥ</a:t>
            </a:r>
          </a:p>
          <a:p>
            <a:pPr>
              <a:buNone/>
            </a:pPr>
            <a:r>
              <a:rPr lang="el-GR" dirty="0" smtClean="0"/>
              <a:t>3.ΑΓΙΑ ΤΡΙΑΣ</a:t>
            </a:r>
          </a:p>
          <a:p>
            <a:pPr>
              <a:buNone/>
            </a:pPr>
            <a:r>
              <a:rPr lang="el-GR" dirty="0" smtClean="0"/>
              <a:t>4.ΑΓΙΟΣ ΓΕΩΡΓΙΟΣ</a:t>
            </a:r>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ΑΓΙΑ ΦΩΤΕΙΝΗ(ΜΗΤΡΟΠΟΛΙΤΙΚΟΣ ΝΑΟΣ)</a:t>
            </a:r>
            <a:endParaRPr lang="en-US" dirty="0"/>
          </a:p>
        </p:txBody>
      </p:sp>
      <p:sp>
        <p:nvSpPr>
          <p:cNvPr id="3" name="2 - Θέση περιεχομένου"/>
          <p:cNvSpPr>
            <a:spLocks noGrp="1"/>
          </p:cNvSpPr>
          <p:nvPr>
            <p:ph idx="1"/>
          </p:nvPr>
        </p:nvSpPr>
        <p:spPr>
          <a:xfrm>
            <a:off x="0" y="1295400"/>
            <a:ext cx="9144000" cy="5562600"/>
          </a:xfrm>
        </p:spPr>
        <p:txBody>
          <a:bodyPr>
            <a:normAutofit lnSpcReduction="10000"/>
          </a:bodyPr>
          <a:lstStyle/>
          <a:p>
            <a:r>
              <a:rPr lang="el-GR" sz="2400" dirty="0" smtClean="0"/>
              <a:t>Ο Μητροπολιτικός Ναός της Αγίας Φωτεινής Νέας Σμύρνης χτίστηκε αρχικά ως ενοριακός Ναός από τους Μικρασιάτες πρόσφυγες, σε ανάμνηση του ομώνυμου Μητροπολιτικού ναού της Σμύρνης. Το 1974, όταν δημιουργήθηκε ξεχωριστή Ιερά Μητρόπολη Νέας Σμύρνης, ο Ναός της Αγίας Φωτεινής καθιερώθηκε ως ο Μητροπολιτικός Ναός. Το 1996 ανεγέρθηκε το κωδωνοστάσιο των 33 μέτρων, πανομοιότυπο με αυτό του Ναού στην Σμύρνη. Το ξυλόγλυπτο Τέμπλο, ο Δεσποτικός Θρόνο και ο Ιερός Άμβωνας που βρίσκονται εντός του Μητροπολιτικού Ναού, μεταφέρθηκαν με συντονισμένες ενέργειες της Πολιτείας, Ιερέων και κατοίκων, από τον Ιερό Ναό Αγίου Ιωάννου του «Επάνω Μαχαλά» της Σμύρνης (ο οποίος δεν κάηκε κατά την πυρπόληση της Σμύρνης διότι βρισκόταν σε λόφο) και είναι πανομοιότυπα με αυτά που στεγάζονταν στον αφανισμένο μετά τη Μικρασιατική Καταστροφή Μητροπολιτικό Ναό Αγίας Φωτεινής Σμύρνης.</a:t>
            </a:r>
            <a:endParaRPr lang="en-US" sz="2400" dirty="0"/>
          </a:p>
        </p:txBody>
      </p:sp>
    </p:spTree>
  </p:cSld>
  <p:clrMapOvr>
    <a:masterClrMapping/>
  </p:clrMapOvr>
  <p:transition>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ΜΗΤΡΟΠΟΛΙΤΕΣ </a:t>
            </a:r>
            <a:endParaRPr lang="en-US" dirty="0"/>
          </a:p>
        </p:txBody>
      </p:sp>
      <p:sp>
        <p:nvSpPr>
          <p:cNvPr id="3" name="2 - Θέση περιεχομένου"/>
          <p:cNvSpPr>
            <a:spLocks noGrp="1"/>
          </p:cNvSpPr>
          <p:nvPr>
            <p:ph idx="1"/>
          </p:nvPr>
        </p:nvSpPr>
        <p:spPr/>
        <p:txBody>
          <a:bodyPr/>
          <a:lstStyle/>
          <a:p>
            <a:r>
              <a:rPr lang="el-GR" dirty="0" smtClean="0"/>
              <a:t> Χρυσόστομος Βούλτσος(1974-1986</a:t>
            </a:r>
            <a:r>
              <a:rPr lang="el-GR" dirty="0" smtClean="0"/>
              <a:t>)  </a:t>
            </a:r>
          </a:p>
          <a:p>
            <a:r>
              <a:rPr lang="el-GR" dirty="0" smtClean="0"/>
              <a:t> Αγαθάγγελος </a:t>
            </a:r>
            <a:r>
              <a:rPr lang="el-GR" dirty="0" smtClean="0"/>
              <a:t>Ταμπουρατζάκης(1986-2001)</a:t>
            </a:r>
          </a:p>
          <a:p>
            <a:r>
              <a:rPr lang="el-GR" dirty="0" smtClean="0"/>
              <a:t> Συμεών </a:t>
            </a:r>
            <a:r>
              <a:rPr lang="el-GR" dirty="0" smtClean="0"/>
              <a:t>Κούτσας 2001-    </a:t>
            </a:r>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ΤΕΛΟΣ</a:t>
            </a:r>
            <a:endParaRPr lang="en-US" dirty="0"/>
          </a:p>
        </p:txBody>
      </p:sp>
      <p:sp>
        <p:nvSpPr>
          <p:cNvPr id="3" name="2 - Θέση περιεχομένου"/>
          <p:cNvSpPr>
            <a:spLocks noGrp="1"/>
          </p:cNvSpPr>
          <p:nvPr>
            <p:ph idx="1"/>
          </p:nvPr>
        </p:nvSpPr>
        <p:spPr/>
        <p:txBody>
          <a:bodyPr/>
          <a:lstStyle/>
          <a:p>
            <a:r>
              <a:rPr lang="el-GR" dirty="0" smtClean="0"/>
              <a:t> ΕΥΧΑΡΙΣΤΩ ΓΙΑ ΤΗΝ ΠΡΟΣΟΧΗ ΣΑΣ.</a:t>
            </a:r>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TotalTime>
  <Words>390</Words>
  <Application>Microsoft Office PowerPoint</Application>
  <PresentationFormat>Προβολή στην οθόνη (4:3)</PresentationFormat>
  <Paragraphs>40</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Αποκορύφωμα</vt:lpstr>
      <vt:lpstr>ΙΕΡΑ ΜΗΤΡΟΠΟΛΙΣ ΝΕΑΣ ΣΜΥΡΝΗΣ</vt:lpstr>
      <vt:lpstr>Διαφάνεια 2</vt:lpstr>
      <vt:lpstr>Διαφάνεια 3</vt:lpstr>
      <vt:lpstr>ΕΝΟΡΙΕΣ ΚΑΙ ΙΕΡΟΙ ΝΑΟΙ</vt:lpstr>
      <vt:lpstr>Διαφάνεια 5</vt:lpstr>
      <vt:lpstr>Διαφάνεια 6</vt:lpstr>
      <vt:lpstr>ΑΓΙΑ ΦΩΤΕΙΝΗ(ΜΗΤΡΟΠΟΛΙΤΙΚΟΣ ΝΑΟΣ)</vt:lpstr>
      <vt:lpstr>ΜΗΤΡΟΠΟΛΙΤΕΣ </vt:lpstr>
      <vt:lpstr>ΤΕΛΟΣ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ΙΕΡΑ ΜΗΤΡΟΠΟΛΙΣ ΝΕΑΣ ΣΜΥΡΝΗΣ</dc:title>
  <dc:creator>Elena</dc:creator>
  <cp:lastModifiedBy>Elena</cp:lastModifiedBy>
  <cp:revision>3</cp:revision>
  <dcterms:created xsi:type="dcterms:W3CDTF">2015-03-03T14:22:13Z</dcterms:created>
  <dcterms:modified xsi:type="dcterms:W3CDTF">2015-03-03T14:48:57Z</dcterms:modified>
</cp:coreProperties>
</file>