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17166-4970-43E0-99BF-1AA6CF2162FF}" type="datetimeFigureOut">
              <a:rPr lang="el-GR" smtClean="0"/>
              <a:pPr/>
              <a:t>22/3/2015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02427F-320A-484F-8BE8-E49AB0C10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3068960"/>
            <a:ext cx="9144000" cy="2376264"/>
          </a:xfrm>
        </p:spPr>
        <p:txBody>
          <a:bodyPr>
            <a:noAutofit/>
          </a:bodyPr>
          <a:lstStyle/>
          <a:p>
            <a:pPr algn="ctr"/>
            <a:r>
              <a:rPr lang="el-GR" sz="4800" dirty="0" smtClean="0"/>
              <a:t>Η </a:t>
            </a:r>
            <a:r>
              <a:rPr lang="el-GR" sz="4800" dirty="0" err="1" smtClean="0"/>
              <a:t>Ανασταση</a:t>
            </a:r>
            <a:r>
              <a:rPr lang="el-GR" sz="4800" dirty="0" smtClean="0"/>
              <a:t> </a:t>
            </a:r>
            <a:r>
              <a:rPr lang="el-GR" sz="4800" dirty="0" err="1" smtClean="0"/>
              <a:t>τησ</a:t>
            </a:r>
            <a:r>
              <a:rPr lang="el-GR" sz="4800" dirty="0" smtClean="0"/>
              <a:t> </a:t>
            </a:r>
            <a:r>
              <a:rPr lang="el-GR" sz="4800" dirty="0" err="1" smtClean="0"/>
              <a:t>κορησ</a:t>
            </a:r>
            <a:r>
              <a:rPr lang="el-GR" sz="4800" dirty="0" smtClean="0"/>
              <a:t> του </a:t>
            </a:r>
            <a:r>
              <a:rPr lang="el-GR" sz="4800" dirty="0" err="1" smtClean="0"/>
              <a:t>ιαειρου</a:t>
            </a:r>
            <a:r>
              <a:rPr lang="el-GR" sz="4800" dirty="0" smtClean="0"/>
              <a:t>  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Νίκος Χατζής Β3 Άσκηση 4 σελίδα 97</a:t>
            </a:r>
            <a:endParaRPr lang="el-GR" dirty="0"/>
          </a:p>
        </p:txBody>
      </p:sp>
      <p:pic>
        <p:nvPicPr>
          <p:cNvPr id="15366" name="Picture 6" descr="https://paletaart.files.wordpress.com/2012/06/cebacebfcf85cebdceb5cebbceaccebaceb7cf82-cebdceb9cebacf8ccebbceb1cebfcf82-ceb7-ceb1cebdceaccf83cf84ceb1cf83ceb7-cf84ceb7cf82-cebacf8c.jpg?w=9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5000625" cy="3886201"/>
          </a:xfrm>
          <a:prstGeom prst="rect">
            <a:avLst/>
          </a:prstGeom>
          <a:noFill/>
        </p:spPr>
      </p:pic>
      <p:pic>
        <p:nvPicPr>
          <p:cNvPr id="15370" name="Picture 10" descr="http://3.bp.blogspot.com/_gckoY4wjGCc/TNVkN_ikbrI/AAAAAAAAF60/t6TbWZYpHdE/s1600/%CE%B8%CE%B5%CF%81%CE%B1%CF%80%CE%B5%CE%AF%CE%B1+%CE%BA%CF%8C%CF%81%CE%B7%CF%82+%CE%A7%CE%B1%CE%BD%CE%B1%CE%BD%CE%B1%CE%AF%CE%B1%CF%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0"/>
            <a:ext cx="2987850" cy="387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Ποιά πρόσωπα βρίσκονταν τη στιγμή που ο Χριστός ανέστησε την κόρη του </a:t>
            </a:r>
            <a:r>
              <a:rPr lang="el-GR" dirty="0" err="1" smtClean="0"/>
              <a:t>Ιαείρου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8153400" cy="4495800"/>
          </a:xfrm>
        </p:spPr>
        <p:txBody>
          <a:bodyPr/>
          <a:lstStyle/>
          <a:p>
            <a:r>
              <a:rPr lang="el-GR" dirty="0" smtClean="0"/>
              <a:t>Μαζί του βρίσκονταν  ο Πέτρος, ο Ιάκωβος, ο Ιωάννης, η γυναίκα του </a:t>
            </a:r>
            <a:r>
              <a:rPr lang="el-GR" dirty="0" err="1" smtClean="0"/>
              <a:t>Ιαείρου</a:t>
            </a:r>
            <a:r>
              <a:rPr lang="el-GR" dirty="0" smtClean="0"/>
              <a:t> και ο </a:t>
            </a:r>
            <a:r>
              <a:rPr lang="el-GR" dirty="0" err="1" smtClean="0"/>
              <a:t>Ιάειρος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2050" name="Picture 2" descr="http://1.bp.blogspot.com/-e0_RnyHAn28/T3DVl4Pd3oI/AAAAAAAAB3M/_PYoVuZlaKc/s1600/ArtBook__041_041__JesusRaisingJairussDaughter____.jpg"/>
          <p:cNvPicPr>
            <a:picLocks noChangeAspect="1" noChangeArrowheads="1"/>
          </p:cNvPicPr>
          <p:nvPr/>
        </p:nvPicPr>
        <p:blipFill>
          <a:blip r:embed="rId2" cstate="print"/>
          <a:srcRect l="2198" t="1622" r="1084" b="1078"/>
          <a:stretch>
            <a:fillRect/>
          </a:stretch>
        </p:blipFill>
        <p:spPr bwMode="auto">
          <a:xfrm>
            <a:off x="251520" y="2341134"/>
            <a:ext cx="3312368" cy="4516866"/>
          </a:xfrm>
          <a:prstGeom prst="rect">
            <a:avLst/>
          </a:prstGeom>
          <a:noFill/>
        </p:spPr>
      </p:pic>
      <p:pic>
        <p:nvPicPr>
          <p:cNvPr id="2052" name="Picture 4" descr="http://www.apostolia.eu/uploads/modules/news/79/560x0_apostolia-nr31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1" y="2348881"/>
            <a:ext cx="5105915" cy="4509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Για ποιόν λόγο νομίζετε ότι ο Ιησούς είπε να κρατήσουν μυστικό το γεγονός;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2411760" cy="5445224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Επειδή δεν ήθελε να κάνει τους ανθρώπους να πιστέψουν στον Θεό δείχνοντάς τους θαύματα, αλλά να πιστέψουν μόνοι τους χωρίς να τους παροτρύνει κάποιος.</a:t>
            </a:r>
            <a:endParaRPr lang="el-GR" sz="2800" dirty="0"/>
          </a:p>
        </p:txBody>
      </p:sp>
      <p:pic>
        <p:nvPicPr>
          <p:cNvPr id="1026" name="Picture 2" descr="http://bdkteq.bay.livefilestore.com/y1p6_WFZK4TGJQvGR1rGpwAsn-K04sBnBagmWTmS4_nzicgTqqQEsFdnNoxK8QP9WwCWT4PBW-nkSCTPybQyN2KEF7oWUZ3V_cx/ja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2744371" cy="4536504"/>
          </a:xfrm>
          <a:prstGeom prst="rect">
            <a:avLst/>
          </a:prstGeom>
          <a:noFill/>
        </p:spPr>
      </p:pic>
      <p:pic>
        <p:nvPicPr>
          <p:cNvPr id="1030" name="Picture 6" descr="http://1.bp.blogspot.com/-Yc2LmK9LWN8/T3DVmhkkQFI/AAAAAAAAB3Q/6D5pq70qZwI/s640/Jesus_Heals_Jairus_Daugh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311942"/>
            <a:ext cx="4139952" cy="3312407"/>
          </a:xfrm>
          <a:prstGeom prst="rect">
            <a:avLst/>
          </a:prstGeom>
          <a:noFill/>
        </p:spPr>
      </p:pic>
      <p:pic>
        <p:nvPicPr>
          <p:cNvPr id="1032" name="Picture 8" descr="http://2.bp.blogspot.com/-fbrAUjuzF78/T3DVkFa1vLI/AAAAAAAAB3E/nsNOGBA8IQM/s640/460827046_f88bb341aa.jpg"/>
          <p:cNvPicPr>
            <a:picLocks noChangeAspect="1" noChangeArrowheads="1"/>
          </p:cNvPicPr>
          <p:nvPr/>
        </p:nvPicPr>
        <p:blipFill>
          <a:blip r:embed="rId4" cstate="print"/>
          <a:srcRect l="4725" t="6690" r="5501" b="15273"/>
          <a:stretch>
            <a:fillRect/>
          </a:stretch>
        </p:blipFill>
        <p:spPr bwMode="auto">
          <a:xfrm>
            <a:off x="5004048" y="4581661"/>
            <a:ext cx="3707904" cy="2276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87</Words>
  <Application>Microsoft Office PowerPoint</Application>
  <PresentationFormat>Προβολή στην οθόνη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Διάμεσος</vt:lpstr>
      <vt:lpstr>Η Ανασταση τησ κορησ του ιαειρου  </vt:lpstr>
      <vt:lpstr>Ποιά πρόσωπα βρίσκονταν τη στιγμή που ο Χριστός ανέστησε την κόρη του Ιαείρου;</vt:lpstr>
      <vt:lpstr>Για ποιόν λόγο νομίζετε ότι ο Ιησούς είπε να κρατήσουν μυστικό το γεγονός;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Ανασταση τησ κορησ του ιαειρου</dc:title>
  <dc:creator>User</dc:creator>
  <cp:lastModifiedBy>User</cp:lastModifiedBy>
  <cp:revision>5</cp:revision>
  <dcterms:created xsi:type="dcterms:W3CDTF">2015-03-22T15:43:26Z</dcterms:created>
  <dcterms:modified xsi:type="dcterms:W3CDTF">2015-03-22T16:23:06Z</dcterms:modified>
</cp:coreProperties>
</file>