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1EB0B04-93C9-4B9B-BBDC-854CAED039D5}" type="datetimeFigureOut">
              <a:rPr lang="el-GR" smtClean="0"/>
              <a:t>10/3/2015</a:t>
            </a:fld>
            <a:endParaRPr lang="el-GR"/>
          </a:p>
        </p:txBody>
      </p:sp>
      <p:sp>
        <p:nvSpPr>
          <p:cNvPr id="20" name="Footer Placeholder 19"/>
          <p:cNvSpPr>
            <a:spLocks noGrp="1"/>
          </p:cNvSpPr>
          <p:nvPr>
            <p:ph type="ftr" sz="quarter" idx="11"/>
          </p:nvPr>
        </p:nvSpPr>
        <p:spPr/>
        <p:txBody>
          <a:bodyPr/>
          <a:lstStyle>
            <a:extLst/>
          </a:lstStyle>
          <a:p>
            <a:endParaRPr lang="el-GR"/>
          </a:p>
        </p:txBody>
      </p:sp>
      <p:sp>
        <p:nvSpPr>
          <p:cNvPr id="10" name="Slide Number Placeholder 9"/>
          <p:cNvSpPr>
            <a:spLocks noGrp="1"/>
          </p:cNvSpPr>
          <p:nvPr>
            <p:ph type="sldNum" sz="quarter" idx="12"/>
          </p:nvPr>
        </p:nvSpPr>
        <p:spPr/>
        <p:txBody>
          <a:bodyPr/>
          <a:lstStyle>
            <a:extLst/>
          </a:lstStyle>
          <a:p>
            <a:fld id="{CC49C16C-AE99-4811-A00C-FEB2B3B02268}" type="slidenum">
              <a:rPr lang="el-GR" smtClean="0"/>
              <a:t>‹#›</a:t>
            </a:fld>
            <a:endParaRPr lang="el-G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EB0B04-93C9-4B9B-BBDC-854CAED039D5}" type="datetimeFigureOut">
              <a:rPr lang="el-GR" smtClean="0"/>
              <a:t>10/3/2015</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CC49C16C-AE99-4811-A00C-FEB2B3B02268}"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EB0B04-93C9-4B9B-BBDC-854CAED039D5}" type="datetimeFigureOut">
              <a:rPr lang="el-GR" smtClean="0"/>
              <a:t>10/3/2015</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CC49C16C-AE99-4811-A00C-FEB2B3B02268}"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EB0B04-93C9-4B9B-BBDC-854CAED039D5}" type="datetimeFigureOut">
              <a:rPr lang="el-GR" smtClean="0"/>
              <a:t>10/3/2015</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CC49C16C-AE99-4811-A00C-FEB2B3B02268}"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1EB0B04-93C9-4B9B-BBDC-854CAED039D5}" type="datetimeFigureOut">
              <a:rPr lang="el-GR" smtClean="0"/>
              <a:t>10/3/2015</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CC49C16C-AE99-4811-A00C-FEB2B3B02268}" type="slidenum">
              <a:rPr lang="el-GR" smtClean="0"/>
              <a:t>‹#›</a:t>
            </a:fld>
            <a:endParaRPr lang="el-G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1EB0B04-93C9-4B9B-BBDC-854CAED039D5}" type="datetimeFigureOut">
              <a:rPr lang="el-GR" smtClean="0"/>
              <a:t>10/3/2015</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CC49C16C-AE99-4811-A00C-FEB2B3B02268}"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1EB0B04-93C9-4B9B-BBDC-854CAED039D5}" type="datetimeFigureOut">
              <a:rPr lang="el-GR" smtClean="0"/>
              <a:t>10/3/2015</a:t>
            </a:fld>
            <a:endParaRPr lang="el-GR"/>
          </a:p>
        </p:txBody>
      </p:sp>
      <p:sp>
        <p:nvSpPr>
          <p:cNvPr id="8" name="Footer Placeholder 7"/>
          <p:cNvSpPr>
            <a:spLocks noGrp="1"/>
          </p:cNvSpPr>
          <p:nvPr>
            <p:ph type="ftr" sz="quarter" idx="11"/>
          </p:nvPr>
        </p:nvSpPr>
        <p:spPr/>
        <p:txBody>
          <a:bodyPr/>
          <a:lstStyle>
            <a:extLst/>
          </a:lstStyle>
          <a:p>
            <a:endParaRPr lang="el-GR"/>
          </a:p>
        </p:txBody>
      </p:sp>
      <p:sp>
        <p:nvSpPr>
          <p:cNvPr id="9" name="Slide Number Placeholder 8"/>
          <p:cNvSpPr>
            <a:spLocks noGrp="1"/>
          </p:cNvSpPr>
          <p:nvPr>
            <p:ph type="sldNum" sz="quarter" idx="12"/>
          </p:nvPr>
        </p:nvSpPr>
        <p:spPr/>
        <p:txBody>
          <a:bodyPr/>
          <a:lstStyle>
            <a:extLst/>
          </a:lstStyle>
          <a:p>
            <a:fld id="{CC49C16C-AE99-4811-A00C-FEB2B3B02268}"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1EB0B04-93C9-4B9B-BBDC-854CAED039D5}" type="datetimeFigureOut">
              <a:rPr lang="el-GR" smtClean="0"/>
              <a:t>10/3/2015</a:t>
            </a:fld>
            <a:endParaRPr lang="el-GR"/>
          </a:p>
        </p:txBody>
      </p:sp>
      <p:sp>
        <p:nvSpPr>
          <p:cNvPr id="4" name="Footer Placeholder 3"/>
          <p:cNvSpPr>
            <a:spLocks noGrp="1"/>
          </p:cNvSpPr>
          <p:nvPr>
            <p:ph type="ftr" sz="quarter" idx="11"/>
          </p:nvPr>
        </p:nvSpPr>
        <p:spPr/>
        <p:txBody>
          <a:bodyPr/>
          <a:lstStyle>
            <a:extLst/>
          </a:lstStyle>
          <a:p>
            <a:endParaRPr lang="el-GR"/>
          </a:p>
        </p:txBody>
      </p:sp>
      <p:sp>
        <p:nvSpPr>
          <p:cNvPr id="5" name="Slide Number Placeholder 4"/>
          <p:cNvSpPr>
            <a:spLocks noGrp="1"/>
          </p:cNvSpPr>
          <p:nvPr>
            <p:ph type="sldNum" sz="quarter" idx="12"/>
          </p:nvPr>
        </p:nvSpPr>
        <p:spPr/>
        <p:txBody>
          <a:bodyPr/>
          <a:lstStyle>
            <a:extLst/>
          </a:lstStyle>
          <a:p>
            <a:fld id="{CC49C16C-AE99-4811-A00C-FEB2B3B02268}"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1EB0B04-93C9-4B9B-BBDC-854CAED039D5}" type="datetimeFigureOut">
              <a:rPr lang="el-GR" smtClean="0"/>
              <a:t>10/3/2015</a:t>
            </a:fld>
            <a:endParaRPr lang="el-GR"/>
          </a:p>
        </p:txBody>
      </p:sp>
      <p:sp>
        <p:nvSpPr>
          <p:cNvPr id="3" name="Footer Placeholder 2"/>
          <p:cNvSpPr>
            <a:spLocks noGrp="1"/>
          </p:cNvSpPr>
          <p:nvPr>
            <p:ph type="ftr" sz="quarter" idx="11"/>
          </p:nvPr>
        </p:nvSpPr>
        <p:spPr/>
        <p:txBody>
          <a:bodyPr/>
          <a:lstStyle>
            <a:extLst/>
          </a:lstStyle>
          <a:p>
            <a:endParaRPr lang="el-GR"/>
          </a:p>
        </p:txBody>
      </p:sp>
      <p:sp>
        <p:nvSpPr>
          <p:cNvPr id="4" name="Slide Number Placeholder 3"/>
          <p:cNvSpPr>
            <a:spLocks noGrp="1"/>
          </p:cNvSpPr>
          <p:nvPr>
            <p:ph type="sldNum" sz="quarter" idx="12"/>
          </p:nvPr>
        </p:nvSpPr>
        <p:spPr/>
        <p:txBody>
          <a:bodyPr/>
          <a:lstStyle>
            <a:extLst/>
          </a:lstStyle>
          <a:p>
            <a:fld id="{CC49C16C-AE99-4811-A00C-FEB2B3B02268}" type="slidenum">
              <a:rPr lang="el-GR" smtClean="0"/>
              <a:t>‹#›</a:t>
            </a:fld>
            <a:endParaRPr lang="el-G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1EB0B04-93C9-4B9B-BBDC-854CAED039D5}" type="datetimeFigureOut">
              <a:rPr lang="el-GR" smtClean="0"/>
              <a:t>10/3/2015</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CC49C16C-AE99-4811-A00C-FEB2B3B02268}"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1EB0B04-93C9-4B9B-BBDC-854CAED039D5}" type="datetimeFigureOut">
              <a:rPr lang="el-GR" smtClean="0"/>
              <a:t>10/3/2015</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CC49C16C-AE99-4811-A00C-FEB2B3B02268}" type="slidenum">
              <a:rPr lang="el-GR" smtClean="0"/>
              <a:t>‹#›</a:t>
            </a:fld>
            <a:endParaRPr lang="el-G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1EB0B04-93C9-4B9B-BBDC-854CAED039D5}" type="datetimeFigureOut">
              <a:rPr lang="el-GR" smtClean="0"/>
              <a:t>10/3/2015</a:t>
            </a:fld>
            <a:endParaRPr lang="el-G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C49C16C-AE99-4811-A00C-FEB2B3B02268}" type="slidenum">
              <a:rPr lang="el-GR" smtClean="0"/>
              <a:t>‹#›</a:t>
            </a:fld>
            <a:endParaRPr lang="el-G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Εργασία α σελίδα 82</a:t>
            </a:r>
            <a:endParaRPr lang="el-GR" dirty="0"/>
          </a:p>
        </p:txBody>
      </p:sp>
      <p:sp>
        <p:nvSpPr>
          <p:cNvPr id="3" name="Subtitle 2"/>
          <p:cNvSpPr>
            <a:spLocks noGrp="1"/>
          </p:cNvSpPr>
          <p:nvPr>
            <p:ph type="subTitle" idx="1"/>
          </p:nvPr>
        </p:nvSpPr>
        <p:spPr/>
        <p:txBody>
          <a:bodyPr/>
          <a:lstStyle/>
          <a:p>
            <a:r>
              <a:rPr lang="el-GR" dirty="0" smtClean="0"/>
              <a:t>Ισαβέλλα Παπαδοπούλου</a:t>
            </a:r>
          </a:p>
          <a:p>
            <a:r>
              <a:rPr lang="el-GR" dirty="0" smtClean="0"/>
              <a:t>΄Β3</a:t>
            </a:r>
            <a:endParaRPr lang="el-GR" dirty="0"/>
          </a:p>
        </p:txBody>
      </p:sp>
    </p:spTree>
    <p:extLst>
      <p:ext uri="{BB962C8B-B14F-4D97-AF65-F5344CB8AC3E}">
        <p14:creationId xmlns:p14="http://schemas.microsoft.com/office/powerpoint/2010/main" val="2023373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Εργασία α</a:t>
            </a:r>
            <a:endParaRPr lang="el-GR" dirty="0"/>
          </a:p>
        </p:txBody>
      </p:sp>
      <p:sp>
        <p:nvSpPr>
          <p:cNvPr id="3" name="Content Placeholder 2"/>
          <p:cNvSpPr>
            <a:spLocks noGrp="1"/>
          </p:cNvSpPr>
          <p:nvPr>
            <p:ph idx="1"/>
          </p:nvPr>
        </p:nvSpPr>
        <p:spPr/>
        <p:txBody>
          <a:bodyPr/>
          <a:lstStyle/>
          <a:p>
            <a:r>
              <a:rPr lang="el-GR" dirty="0"/>
              <a:t>α. Κάθε μέρα εκατομμύρια χριστιανοί όλων των Εκκλησιών σε όλα τα πέρατα της γης απευθύνουν στον Θεό το "Πάτερ ημών". Σκεφτείτε για λίγο το γεγονός και γράψτε με λίγα λόγια τι νιώθετε γι’ αυτό.</a:t>
            </a:r>
          </a:p>
        </p:txBody>
      </p:sp>
    </p:spTree>
    <p:extLst>
      <p:ext uri="{BB962C8B-B14F-4D97-AF65-F5344CB8AC3E}">
        <p14:creationId xmlns:p14="http://schemas.microsoft.com/office/powerpoint/2010/main" val="1864319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dirty="0" smtClean="0"/>
              <a:t>Είναι πολύ εντυπωσιακό αν σκεφτούμε το γεγονός ότι εκατομμύρια χριστιανοί απευθύνονται όλοι μαζί στον Θεό και ο καθενας ξεχωριστά.</a:t>
            </a:r>
            <a:endParaRPr lang="el-GR" dirty="0"/>
          </a:p>
        </p:txBody>
      </p:sp>
      <p:pic>
        <p:nvPicPr>
          <p:cNvPr id="1026" name="Picture 2" descr="C:\Users\Isabel\Downloads\θρησκευτικά1\odigies_proseuxi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3034" y="3933056"/>
            <a:ext cx="3161928" cy="2521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920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fade">
                                      <p:cBhvr>
                                        <p:cTn id="14" dur="1000"/>
                                        <p:tgtEl>
                                          <p:spTgt spid="1026"/>
                                        </p:tgtEl>
                                      </p:cBhvr>
                                    </p:animEffect>
                                    <p:anim calcmode="lin" valueType="num">
                                      <p:cBhvr>
                                        <p:cTn id="15" dur="1000" fill="hold"/>
                                        <p:tgtEl>
                                          <p:spTgt spid="1026"/>
                                        </p:tgtEl>
                                        <p:attrNameLst>
                                          <p:attrName>ppt_x</p:attrName>
                                        </p:attrNameLst>
                                      </p:cBhvr>
                                      <p:tavLst>
                                        <p:tav tm="0">
                                          <p:val>
                                            <p:strVal val="#ppt_x"/>
                                          </p:val>
                                        </p:tav>
                                        <p:tav tm="100000">
                                          <p:val>
                                            <p:strVal val="#ppt_x"/>
                                          </p:val>
                                        </p:tav>
                                      </p:tavLst>
                                    </p:anim>
                                    <p:anim calcmode="lin" valueType="num">
                                      <p:cBhvr>
                                        <p:cTn id="16"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l-GR" dirty="0" smtClean="0"/>
              <a:t>Όλοι επιθυμούν πράγματα από την ζωή τους και με το «Πάτερ ημών» τα ζητάνε από τον Θεό. Είναι επίσης εντυπωσιακό το γεγονός ότι όλοι αυτοί οι άνθρωποι απευθύνουν στον Θεό τα ίδια λόγια, ακόμη κι αν αυτά είναι σε ίδιες ή διαφορετικές γλώσσες.</a:t>
            </a:r>
            <a:endParaRPr lang="el-GR" dirty="0"/>
          </a:p>
        </p:txBody>
      </p:sp>
      <p:pic>
        <p:nvPicPr>
          <p:cNvPr id="2050" name="Picture 2" descr="C:\Users\Isabel\Downloads\θρησκευτικά1\proseuxi_gia_adikimeno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4437112"/>
            <a:ext cx="2041798" cy="22813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955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fade">
                                      <p:cBhvr>
                                        <p:cTn id="14" dur="1000"/>
                                        <p:tgtEl>
                                          <p:spTgt spid="2050"/>
                                        </p:tgtEl>
                                      </p:cBhvr>
                                    </p:animEffect>
                                    <p:anim calcmode="lin" valueType="num">
                                      <p:cBhvr>
                                        <p:cTn id="15" dur="1000" fill="hold"/>
                                        <p:tgtEl>
                                          <p:spTgt spid="2050"/>
                                        </p:tgtEl>
                                        <p:attrNameLst>
                                          <p:attrName>ppt_x</p:attrName>
                                        </p:attrNameLst>
                                      </p:cBhvr>
                                      <p:tavLst>
                                        <p:tav tm="0">
                                          <p:val>
                                            <p:strVal val="#ppt_x"/>
                                          </p:val>
                                        </p:tav>
                                        <p:tav tm="100000">
                                          <p:val>
                                            <p:strVal val="#ppt_x"/>
                                          </p:val>
                                        </p:tav>
                                      </p:tavLst>
                                    </p:anim>
                                    <p:anim calcmode="lin" valueType="num">
                                      <p:cBhvr>
                                        <p:cTn id="16"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a:xfrm>
            <a:off x="107504" y="1052736"/>
            <a:ext cx="3672408" cy="5354772"/>
          </a:xfrm>
        </p:spPr>
        <p:txBody>
          <a:bodyPr>
            <a:normAutofit fontScale="92500"/>
          </a:bodyPr>
          <a:lstStyle/>
          <a:p>
            <a:r>
              <a:rPr lang="el-GR" dirty="0" smtClean="0"/>
              <a:t>Όλοι αυτοί οι άνθρωποι, δηλαδή, στο πέρασμα των αιώνων ζητάνε από τον Θεό πράγματα που έχουν ανάγκη για να συνεχίσουν να πορεύονται στην ζωή τους, όλοι μάζί. </a:t>
            </a:r>
            <a:endParaRPr lang="el-GR" dirty="0"/>
          </a:p>
        </p:txBody>
      </p:sp>
      <p:pic>
        <p:nvPicPr>
          <p:cNvPr id="3074" name="Picture 2" descr="C:\Users\Isabel\Downloads\θρησκευτικά1\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5685" y="4750158"/>
            <a:ext cx="2762250" cy="165735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Isabel\Downloads\θρησκευτικά1\image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0120" y="2405577"/>
            <a:ext cx="2581275" cy="177165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Isabel\Downloads\θρησκευτικά1\proseuxi_kai_psixrotita_0541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94409" y="371710"/>
            <a:ext cx="2252967" cy="1617129"/>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Isabel\Downloads\θρησκευτικά1\imagesε.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0049" y="332656"/>
            <a:ext cx="2360184" cy="1767860"/>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Isabel\Downloads\θρησκευτικά1\κατάλογος.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37652" y="4833739"/>
            <a:ext cx="2628900" cy="1743075"/>
          </a:xfrm>
          <a:prstGeom prst="rect">
            <a:avLst/>
          </a:prstGeom>
          <a:noFill/>
          <a:extLst>
            <a:ext uri="{909E8E84-426E-40DD-AFC4-6F175D3DCCD1}">
              <a14:hiddenFill xmlns:a14="http://schemas.microsoft.com/office/drawing/2010/main">
                <a:solidFill>
                  <a:srgbClr val="FFFFFF"/>
                </a:solidFill>
              </a14:hiddenFill>
            </a:ext>
          </a:extLst>
        </p:spPr>
      </p:pic>
      <p:pic>
        <p:nvPicPr>
          <p:cNvPr id="3079" name="Picture 7" descr="C:\Users\Isabel\Downloads\θρησκευτικά1\ΠΡΟΣΕΥΧΟΜΕΝΟΣ ΚΥΡΙΟΣ.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77935" y="2199014"/>
            <a:ext cx="2748334" cy="2551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9394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077"/>
                                        </p:tgtEl>
                                        <p:attrNameLst>
                                          <p:attrName>style.visibility</p:attrName>
                                        </p:attrNameLst>
                                      </p:cBhvr>
                                      <p:to>
                                        <p:strVal val="visible"/>
                                      </p:to>
                                    </p:set>
                                    <p:animEffect transition="in" filter="fade">
                                      <p:cBhvr>
                                        <p:cTn id="14" dur="1000"/>
                                        <p:tgtEl>
                                          <p:spTgt spid="3077"/>
                                        </p:tgtEl>
                                      </p:cBhvr>
                                    </p:animEffect>
                                    <p:anim calcmode="lin" valueType="num">
                                      <p:cBhvr>
                                        <p:cTn id="15" dur="1000" fill="hold"/>
                                        <p:tgtEl>
                                          <p:spTgt spid="3077"/>
                                        </p:tgtEl>
                                        <p:attrNameLst>
                                          <p:attrName>ppt_x</p:attrName>
                                        </p:attrNameLst>
                                      </p:cBhvr>
                                      <p:tavLst>
                                        <p:tav tm="0">
                                          <p:val>
                                            <p:strVal val="#ppt_x"/>
                                          </p:val>
                                        </p:tav>
                                        <p:tav tm="100000">
                                          <p:val>
                                            <p:strVal val="#ppt_x"/>
                                          </p:val>
                                        </p:tav>
                                      </p:tavLst>
                                    </p:anim>
                                    <p:anim calcmode="lin" valueType="num">
                                      <p:cBhvr>
                                        <p:cTn id="16" dur="1000" fill="hold"/>
                                        <p:tgtEl>
                                          <p:spTgt spid="307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074"/>
                                        </p:tgtEl>
                                        <p:attrNameLst>
                                          <p:attrName>style.visibility</p:attrName>
                                        </p:attrNameLst>
                                      </p:cBhvr>
                                      <p:to>
                                        <p:strVal val="visible"/>
                                      </p:to>
                                    </p:set>
                                    <p:animEffect transition="in" filter="fade">
                                      <p:cBhvr>
                                        <p:cTn id="21" dur="1000"/>
                                        <p:tgtEl>
                                          <p:spTgt spid="3074"/>
                                        </p:tgtEl>
                                      </p:cBhvr>
                                    </p:animEffect>
                                    <p:anim calcmode="lin" valueType="num">
                                      <p:cBhvr>
                                        <p:cTn id="22" dur="1000" fill="hold"/>
                                        <p:tgtEl>
                                          <p:spTgt spid="3074"/>
                                        </p:tgtEl>
                                        <p:attrNameLst>
                                          <p:attrName>ppt_x</p:attrName>
                                        </p:attrNameLst>
                                      </p:cBhvr>
                                      <p:tavLst>
                                        <p:tav tm="0">
                                          <p:val>
                                            <p:strVal val="#ppt_x"/>
                                          </p:val>
                                        </p:tav>
                                        <p:tav tm="100000">
                                          <p:val>
                                            <p:strVal val="#ppt_x"/>
                                          </p:val>
                                        </p:tav>
                                      </p:tavLst>
                                    </p:anim>
                                    <p:anim calcmode="lin" valueType="num">
                                      <p:cBhvr>
                                        <p:cTn id="23"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079"/>
                                        </p:tgtEl>
                                        <p:attrNameLst>
                                          <p:attrName>style.visibility</p:attrName>
                                        </p:attrNameLst>
                                      </p:cBhvr>
                                      <p:to>
                                        <p:strVal val="visible"/>
                                      </p:to>
                                    </p:set>
                                    <p:animEffect transition="in" filter="fade">
                                      <p:cBhvr>
                                        <p:cTn id="28" dur="1000"/>
                                        <p:tgtEl>
                                          <p:spTgt spid="3079"/>
                                        </p:tgtEl>
                                      </p:cBhvr>
                                    </p:animEffect>
                                    <p:anim calcmode="lin" valueType="num">
                                      <p:cBhvr>
                                        <p:cTn id="29" dur="1000" fill="hold"/>
                                        <p:tgtEl>
                                          <p:spTgt spid="3079"/>
                                        </p:tgtEl>
                                        <p:attrNameLst>
                                          <p:attrName>ppt_x</p:attrName>
                                        </p:attrNameLst>
                                      </p:cBhvr>
                                      <p:tavLst>
                                        <p:tav tm="0">
                                          <p:val>
                                            <p:strVal val="#ppt_x"/>
                                          </p:val>
                                        </p:tav>
                                        <p:tav tm="100000">
                                          <p:val>
                                            <p:strVal val="#ppt_x"/>
                                          </p:val>
                                        </p:tav>
                                      </p:tavLst>
                                    </p:anim>
                                    <p:anim calcmode="lin" valueType="num">
                                      <p:cBhvr>
                                        <p:cTn id="30" dur="1000" fill="hold"/>
                                        <p:tgtEl>
                                          <p:spTgt spid="307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076"/>
                                        </p:tgtEl>
                                        <p:attrNameLst>
                                          <p:attrName>style.visibility</p:attrName>
                                        </p:attrNameLst>
                                      </p:cBhvr>
                                      <p:to>
                                        <p:strVal val="visible"/>
                                      </p:to>
                                    </p:set>
                                    <p:animEffect transition="in" filter="fade">
                                      <p:cBhvr>
                                        <p:cTn id="35" dur="1000"/>
                                        <p:tgtEl>
                                          <p:spTgt spid="3076"/>
                                        </p:tgtEl>
                                      </p:cBhvr>
                                    </p:animEffect>
                                    <p:anim calcmode="lin" valueType="num">
                                      <p:cBhvr>
                                        <p:cTn id="36" dur="1000" fill="hold"/>
                                        <p:tgtEl>
                                          <p:spTgt spid="3076"/>
                                        </p:tgtEl>
                                        <p:attrNameLst>
                                          <p:attrName>ppt_x</p:attrName>
                                        </p:attrNameLst>
                                      </p:cBhvr>
                                      <p:tavLst>
                                        <p:tav tm="0">
                                          <p:val>
                                            <p:strVal val="#ppt_x"/>
                                          </p:val>
                                        </p:tav>
                                        <p:tav tm="100000">
                                          <p:val>
                                            <p:strVal val="#ppt_x"/>
                                          </p:val>
                                        </p:tav>
                                      </p:tavLst>
                                    </p:anim>
                                    <p:anim calcmode="lin" valueType="num">
                                      <p:cBhvr>
                                        <p:cTn id="37" dur="1000" fill="hold"/>
                                        <p:tgtEl>
                                          <p:spTgt spid="307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078"/>
                                        </p:tgtEl>
                                        <p:attrNameLst>
                                          <p:attrName>style.visibility</p:attrName>
                                        </p:attrNameLst>
                                      </p:cBhvr>
                                      <p:to>
                                        <p:strVal val="visible"/>
                                      </p:to>
                                    </p:set>
                                    <p:animEffect transition="in" filter="fade">
                                      <p:cBhvr>
                                        <p:cTn id="42" dur="1000"/>
                                        <p:tgtEl>
                                          <p:spTgt spid="3078"/>
                                        </p:tgtEl>
                                      </p:cBhvr>
                                    </p:animEffect>
                                    <p:anim calcmode="lin" valueType="num">
                                      <p:cBhvr>
                                        <p:cTn id="43" dur="1000" fill="hold"/>
                                        <p:tgtEl>
                                          <p:spTgt spid="3078"/>
                                        </p:tgtEl>
                                        <p:attrNameLst>
                                          <p:attrName>ppt_x</p:attrName>
                                        </p:attrNameLst>
                                      </p:cBhvr>
                                      <p:tavLst>
                                        <p:tav tm="0">
                                          <p:val>
                                            <p:strVal val="#ppt_x"/>
                                          </p:val>
                                        </p:tav>
                                        <p:tav tm="100000">
                                          <p:val>
                                            <p:strVal val="#ppt_x"/>
                                          </p:val>
                                        </p:tav>
                                      </p:tavLst>
                                    </p:anim>
                                    <p:anim calcmode="lin" valueType="num">
                                      <p:cBhvr>
                                        <p:cTn id="44" dur="1000" fill="hold"/>
                                        <p:tgtEl>
                                          <p:spTgt spid="307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075"/>
                                        </p:tgtEl>
                                        <p:attrNameLst>
                                          <p:attrName>style.visibility</p:attrName>
                                        </p:attrNameLst>
                                      </p:cBhvr>
                                      <p:to>
                                        <p:strVal val="visible"/>
                                      </p:to>
                                    </p:set>
                                    <p:animEffect transition="in" filter="fade">
                                      <p:cBhvr>
                                        <p:cTn id="49" dur="1000"/>
                                        <p:tgtEl>
                                          <p:spTgt spid="3075"/>
                                        </p:tgtEl>
                                      </p:cBhvr>
                                    </p:animEffect>
                                    <p:anim calcmode="lin" valueType="num">
                                      <p:cBhvr>
                                        <p:cTn id="50" dur="1000" fill="hold"/>
                                        <p:tgtEl>
                                          <p:spTgt spid="3075"/>
                                        </p:tgtEl>
                                        <p:attrNameLst>
                                          <p:attrName>ppt_x</p:attrName>
                                        </p:attrNameLst>
                                      </p:cBhvr>
                                      <p:tavLst>
                                        <p:tav tm="0">
                                          <p:val>
                                            <p:strVal val="#ppt_x"/>
                                          </p:val>
                                        </p:tav>
                                        <p:tav tm="100000">
                                          <p:val>
                                            <p:strVal val="#ppt_x"/>
                                          </p:val>
                                        </p:tav>
                                      </p:tavLst>
                                    </p:anim>
                                    <p:anim calcmode="lin" valueType="num">
                                      <p:cBhvr>
                                        <p:cTn id="51" dur="1000" fill="hold"/>
                                        <p:tgtEl>
                                          <p:spTgt spid="30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22</TotalTime>
  <Words>148</Words>
  <Application>Microsoft Office PowerPoint</Application>
  <PresentationFormat>On-screen Show (4:3)</PresentationFormat>
  <Paragraphs>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Solstice</vt:lpstr>
      <vt:lpstr>Εργασία α σελίδα 82</vt:lpstr>
      <vt:lpstr>Εργασία α</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Εργασία α σελίδα 82</dc:title>
  <dc:creator>Isabel</dc:creator>
  <cp:lastModifiedBy>Isabel</cp:lastModifiedBy>
  <cp:revision>4</cp:revision>
  <dcterms:created xsi:type="dcterms:W3CDTF">2015-03-10T15:40:49Z</dcterms:created>
  <dcterms:modified xsi:type="dcterms:W3CDTF">2015-03-10T16:06:05Z</dcterms:modified>
</cp:coreProperties>
</file>