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7579E7-8EA7-4EA6-87DC-B86AD99AEA0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A61B24-CB65-4E88-A199-FDC49CDA00E2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l.wikipedia.org/wiki/%CE%94%CE%B1%CE%BB%CE%AC%CE%B9_%CE%9B%CE%AC%CE%BC%CE%B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Δαλάι Λάμα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279376"/>
          </a:xfrm>
        </p:spPr>
        <p:txBody>
          <a:bodyPr/>
          <a:lstStyle/>
          <a:p>
            <a:r>
              <a:rPr lang="el-GR" dirty="0" smtClean="0"/>
              <a:t>Σεμερτζόγλου Γιώργος </a:t>
            </a:r>
          </a:p>
          <a:p>
            <a:r>
              <a:rPr lang="el-GR" dirty="0" smtClean="0"/>
              <a:t>Π.Π.Γ.Ε.Σ.Σ.</a:t>
            </a:r>
          </a:p>
          <a:p>
            <a:r>
              <a:rPr lang="el-GR" dirty="0" smtClean="0"/>
              <a:t>Γ3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29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Δαλάι Λάμα είναι ο τίτλος που δίνεται στον έναν από τους δύο ηγέτες του Λαμαϊσμού (</a:t>
            </a:r>
            <a:r>
              <a:rPr lang="el-GR" dirty="0" err="1"/>
              <a:t>Θιβετιανού</a:t>
            </a:r>
            <a:r>
              <a:rPr lang="el-GR" dirty="0"/>
              <a:t> Βουδισμού) (ο άλλος ηγέτης είναι ο </a:t>
            </a:r>
            <a:r>
              <a:rPr lang="el-GR" dirty="0" err="1"/>
              <a:t>Παντσέν</a:t>
            </a:r>
            <a:r>
              <a:rPr lang="el-GR" dirty="0"/>
              <a:t> Λάμα). Η ονομασία "Δαλάι Λάμα" είναι συνδυασμός της Μογγολικής λέξης "Δαλάι" που σημαίνει "ωκεανός" και της </a:t>
            </a:r>
            <a:r>
              <a:rPr lang="el-GR" dirty="0" err="1"/>
              <a:t>Θιβετιανής</a:t>
            </a:r>
            <a:r>
              <a:rPr lang="el-GR" dirty="0"/>
              <a:t> λέξης "</a:t>
            </a:r>
            <a:r>
              <a:rPr lang="el-GR" dirty="0" err="1"/>
              <a:t>μπλα</a:t>
            </a:r>
            <a:r>
              <a:rPr lang="el-GR" dirty="0"/>
              <a:t>-μα" (</a:t>
            </a:r>
            <a:r>
              <a:rPr lang="el-GR" dirty="0" err="1"/>
              <a:t>μπ</a:t>
            </a:r>
            <a:r>
              <a:rPr lang="el-GR" dirty="0"/>
              <a:t> δασύ) που σημαίνει "γκουρού", "δάσκαλος".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077072"/>
            <a:ext cx="2845561" cy="26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Συμβολισμός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Ο Δαλάι Λάμα ήταν μέχρι το 1950 ο πολιτικός αρχηγός του Θιβέτ. Θεωρείται ότι αντιπροσωπεύει στη γη τη ζωντανή ενσάρκωση του </a:t>
            </a:r>
            <a:r>
              <a:rPr lang="el-GR" dirty="0" err="1"/>
              <a:t>Βαδισάτβα</a:t>
            </a:r>
            <a:r>
              <a:rPr lang="el-GR" dirty="0"/>
              <a:t> </a:t>
            </a:r>
            <a:r>
              <a:rPr lang="el-GR" dirty="0" err="1"/>
              <a:t>Αβαλοκιτέσβαρα</a:t>
            </a:r>
            <a:r>
              <a:rPr lang="el-GR" dirty="0"/>
              <a:t>, που είναι μια από τις μορφές του Βούδα και συγκεκριμένα η μορφή του ελέους.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284984" cy="33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Πνευματική δικαιοδοσία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Η πνευματική δικαιοδοσία του Δαλάι Λάμα επεκτείνεται και πέρα από το Θιβέτ ως τη Μογγολία, σε ένα μέρος της Κίνας και στα Βασίλεια του Μπουτάν και του </a:t>
            </a:r>
            <a:r>
              <a:rPr lang="el-GR" dirty="0" err="1"/>
              <a:t>Σικκίμ</a:t>
            </a:r>
            <a:r>
              <a:rPr lang="el-GR" dirty="0"/>
              <a:t>. Μέχρι το 1959 η έδρα του Δαλάι Λάμα ήταν η πρωτεύουσα του Θιβέτ, Λάσα. Το 1959, όταν κατέλαβαν το Θιβέτ οι Κινέζοι, ο Δαλάι Λάμα κατέφυγε στην Ινδία.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5"/>
            <a:ext cx="3386750" cy="27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4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Διαδοχή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Μετά τον θάνατο του Δαλάι Λάμα ο διάδοχός του εκλέγεται στο πρόσωπο του παιδιού, που την ώρα του θανάτου του γεννιέται και που, όπως ισχυρίζονται οι Λάμα, αναγνωρίζουν στο παιδί αυτό μερικά σημάδια που δείχνουν ότι είναι η νέα ενσάρκωση του Βούδα του </a:t>
            </a:r>
            <a:r>
              <a:rPr lang="el-GR" dirty="0" err="1"/>
              <a:t>Αβαλοκιτέσβαρα</a:t>
            </a:r>
            <a:r>
              <a:rPr lang="el-GR" dirty="0"/>
              <a:t>. Τα επίσημα αυτά πρακτικά της ενσάρκωσης υποβάλλονταν στην Κίνα, όταν ακόμη το Θιβέτ ήταν αυτόνομη επαρχία της Κίνας και η κινεζική κυβέρνηση επικύρωνε την ενσάρκωση και φυσικά και τη διαδοχή.</a:t>
            </a:r>
          </a:p>
        </p:txBody>
      </p:sp>
    </p:spTree>
    <p:extLst>
      <p:ext uri="{BB962C8B-B14F-4D97-AF65-F5344CB8AC3E}">
        <p14:creationId xmlns:p14="http://schemas.microsoft.com/office/powerpoint/2010/main" val="6148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Πηγές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http://el.wikipedia.org/wiki/%CE%94%CE%B1%CE%BB%CE%AC%CE%B9_%</a:t>
            </a:r>
            <a:r>
              <a:rPr lang="en-US" dirty="0" smtClean="0">
                <a:hlinkClick r:id="rId2"/>
              </a:rPr>
              <a:t>CE%9B%CE%AC%CE%BC%CE%B1</a:t>
            </a:r>
            <a:endParaRPr lang="el-GR" dirty="0" smtClean="0"/>
          </a:p>
          <a:p>
            <a:r>
              <a:rPr lang="el-GR" dirty="0" smtClean="0"/>
              <a:t>Εικόνες </a:t>
            </a:r>
            <a:r>
              <a:rPr lang="en-US" dirty="0" smtClean="0"/>
              <a:t>GOOGLE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6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λεκτό">
  <a:themeElements>
    <a:clrScheme name="Πλεκτό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λεκτό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</TotalTime>
  <Words>271</Words>
  <Application>Microsoft Office PowerPoint</Application>
  <PresentationFormat>Προβολή στην οθόνη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Πλεκτό</vt:lpstr>
      <vt:lpstr>Δαλάι Λάμα</vt:lpstr>
      <vt:lpstr>Γενικά </vt:lpstr>
      <vt:lpstr>Συμβολισμός </vt:lpstr>
      <vt:lpstr>Πνευματική δικαιοδοσία </vt:lpstr>
      <vt:lpstr>Διαδοχή </vt:lpstr>
      <vt:lpstr>Πηγές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Δαλάι Λάμα</dc:title>
  <dc:creator>ksemertzoglou@gmail.com</dc:creator>
  <cp:lastModifiedBy>ksemertzoglou@gmail.com</cp:lastModifiedBy>
  <cp:revision>5</cp:revision>
  <dcterms:created xsi:type="dcterms:W3CDTF">2015-03-07T17:36:19Z</dcterms:created>
  <dcterms:modified xsi:type="dcterms:W3CDTF">2015-03-07T17:46:21Z</dcterms:modified>
</cp:coreProperties>
</file>