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5A35-90DD-4755-A2DC-186C8B73CB97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9B77-4D5C-4675-A18E-077CCA892D10}" type="slidenum">
              <a:rPr lang="el-GR" smtClean="0"/>
              <a:t>‹#›</a:t>
            </a:fld>
            <a:endParaRPr lang="el-G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5A35-90DD-4755-A2DC-186C8B73CB97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9B77-4D5C-4675-A18E-077CCA892D1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5A35-90DD-4755-A2DC-186C8B73CB97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9B77-4D5C-4675-A18E-077CCA892D1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5A35-90DD-4755-A2DC-186C8B73CB97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9B77-4D5C-4675-A18E-077CCA892D1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5A35-90DD-4755-A2DC-186C8B73CB97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9B77-4D5C-4675-A18E-077CCA892D10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5A35-90DD-4755-A2DC-186C8B73CB97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9B77-4D5C-4675-A18E-077CCA892D1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5A35-90DD-4755-A2DC-186C8B73CB97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9B77-4D5C-4675-A18E-077CCA892D1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5A35-90DD-4755-A2DC-186C8B73CB97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9B77-4D5C-4675-A18E-077CCA892D1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5A35-90DD-4755-A2DC-186C8B73CB97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9B77-4D5C-4675-A18E-077CCA892D1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5A35-90DD-4755-A2DC-186C8B73CB97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9B77-4D5C-4675-A18E-077CCA892D10}" type="slidenum">
              <a:rPr lang="el-GR" smtClean="0"/>
              <a:t>‹#›</a:t>
            </a:fld>
            <a:endParaRPr lang="el-G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5A35-90DD-4755-A2DC-186C8B73CB97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9B77-4D5C-4675-A18E-077CCA892D10}" type="slidenum">
              <a:rPr lang="el-GR" smtClean="0"/>
              <a:t>‹#›</a:t>
            </a:fld>
            <a:endParaRPr lang="el-G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1025A35-90DD-4755-A2DC-186C8B73CB97}" type="datetimeFigureOut">
              <a:rPr lang="el-GR" smtClean="0"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6CB9B77-4D5C-4675-A18E-077CCA892D10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1520" y="2204864"/>
            <a:ext cx="4419600" cy="2317976"/>
          </a:xfrm>
        </p:spPr>
        <p:txBody>
          <a:bodyPr>
            <a:noAutofit/>
          </a:bodyPr>
          <a:lstStyle/>
          <a:p>
            <a:r>
              <a:rPr lang="el-GR" sz="2400" dirty="0">
                <a:solidFill>
                  <a:srgbClr val="A52421"/>
                </a:solidFill>
              </a:rPr>
              <a:t>ΜΑΘΗΜΑ: ΘΡΗΣΚΕΥΤΗΚΑ</a:t>
            </a:r>
            <a:br>
              <a:rPr lang="el-GR" sz="2400" dirty="0">
                <a:solidFill>
                  <a:srgbClr val="A52421"/>
                </a:solidFill>
              </a:rPr>
            </a:br>
            <a:r>
              <a:rPr lang="el-GR" sz="2400" dirty="0">
                <a:solidFill>
                  <a:srgbClr val="A52421"/>
                </a:solidFill>
              </a:rPr>
              <a:t>ΥΠ. ΚΑΘΗΓΗΤΗΣ: ΓΕΩΡΓΙΟΣ ΚΑΠΕΤΑΝΑΚΗΣ</a:t>
            </a:r>
            <a:br>
              <a:rPr lang="el-GR" sz="2400" dirty="0">
                <a:solidFill>
                  <a:srgbClr val="A52421"/>
                </a:solidFill>
              </a:rPr>
            </a:br>
            <a:r>
              <a:rPr lang="el-GR" sz="2400" dirty="0">
                <a:solidFill>
                  <a:srgbClr val="A52421"/>
                </a:solidFill>
              </a:rPr>
              <a:t>ΜΑΘΗΤΡΙΑ: ΕΛΕΝΗ ΒΛΕΤΣΑ Β1</a:t>
            </a:r>
            <a:br>
              <a:rPr lang="el-GR" sz="2400" dirty="0">
                <a:solidFill>
                  <a:srgbClr val="A52421"/>
                </a:solidFill>
              </a:rPr>
            </a:br>
            <a:r>
              <a:rPr lang="el-GR" sz="2400" dirty="0">
                <a:solidFill>
                  <a:srgbClr val="A52421"/>
                </a:solidFill>
              </a:rPr>
              <a:t>ΣΧΟΛΙΚΟ ΕΤΟΣ: 2014-2015</a:t>
            </a:r>
            <a:br>
              <a:rPr lang="el-GR" sz="2400" dirty="0">
                <a:solidFill>
                  <a:srgbClr val="A52421"/>
                </a:solidFill>
              </a:rPr>
            </a:br>
            <a:endParaRPr lang="el-GR" sz="2400" dirty="0"/>
          </a:p>
        </p:txBody>
      </p:sp>
      <p:sp>
        <p:nvSpPr>
          <p:cNvPr id="5" name="Ορθογώνιο 4"/>
          <p:cNvSpPr/>
          <p:nvPr/>
        </p:nvSpPr>
        <p:spPr>
          <a:xfrm>
            <a:off x="395536" y="548680"/>
            <a:ext cx="78642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l-GR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ΜΑΘΗΜΑ 18: Ο ΖΑΚΧΑΙΟΣ</a:t>
            </a:r>
            <a:endParaRPr lang="el-G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459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ΕΡΩΤΗΣΗ 4 ΣΕΛ. 78</a:t>
            </a:r>
            <a:endParaRPr lang="el-GR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49172" y="2564904"/>
            <a:ext cx="78672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Ποια κατάληξη είχε για τον ευσεβή πλούσιο και ποια για τον Ζακχαίο η συνάντησή τους με τον Ιησού;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09387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916" y="2132856"/>
            <a:ext cx="85324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Ο ευσεβής πλούσιος έφυγε σκυθρωπός μετά από την συνάντησή του με τον Ιησού, καθώς δεν πήρε την απάντηση που περίμενε. Αντίθετα ο Ζακχαίος άκουσε τη συμβουλή του Ιησού και μοίρασε την περιουσία του στους φτωχούς εξασφαλίζοντας έτσι  μια θέση στη Βασιλεία του Θεού.</a:t>
            </a:r>
            <a:endParaRPr lang="el-GR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96694" y="53831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ΑΠΑΝΤΗΣΗ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62655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2699792" y="908720"/>
            <a:ext cx="349685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l-GR" sz="9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ΤΕΛΟΣ</a:t>
            </a:r>
            <a:endParaRPr lang="el-GR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188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λεκτό">
  <a:themeElements>
    <a:clrScheme name="Πλεκτό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Πλεκτό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</TotalTime>
  <Words>80</Words>
  <Application>Microsoft Office PowerPoint</Application>
  <PresentationFormat>Προβολή στην οθόνη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Πλεκτό</vt:lpstr>
      <vt:lpstr>ΜΑΘΗΜΑ: ΘΡΗΣΚΕΥΤΗΚΑ ΥΠ. ΚΑΘΗΓΗΤΗΣ: ΓΕΩΡΓΙΟΣ ΚΑΠΕΤΑΝΑΚΗΣ ΜΑΘΗΤΡΙΑ: ΕΛΕΝΗ ΒΛΕΤΣΑ Β1 ΣΧΟΛΙΚΟ ΕΤΟΣ: 2014-2015 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ΜΑΘΗΜΑ: ΘΡΗΣΚΕΥΤΗΚΑ ΥΠ. ΚΑΘΗΓΗΤΗΣ: ΓΕΩΡΓΙΟΣ ΚΑΠΕΤΑΝΑΚΗΣ ΜΑΘΗΤΡΙΑ: ΕΛΕΝΗ ΒΛΕΤΣΑ Β1 ΣΧΟΛΙΚΟ ΕΤΟΣ: 2014-2015</dc:title>
  <dc:creator>user</dc:creator>
  <cp:lastModifiedBy>user</cp:lastModifiedBy>
  <cp:revision>2</cp:revision>
  <dcterms:created xsi:type="dcterms:W3CDTF">2015-03-03T14:45:11Z</dcterms:created>
  <dcterms:modified xsi:type="dcterms:W3CDTF">2015-03-03T15:04:13Z</dcterms:modified>
</cp:coreProperties>
</file>