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AC800-D639-41EB-A15C-EB985AAF0B51}" type="datetimeFigureOut">
              <a:rPr lang="el-GR" smtClean="0"/>
              <a:t>3/3/2015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8C912B9-ED42-4055-982C-50B18084BC30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AC800-D639-41EB-A15C-EB985AAF0B51}" type="datetimeFigureOut">
              <a:rPr lang="el-GR" smtClean="0"/>
              <a:t>3/3/2015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12B9-ED42-4055-982C-50B18084BC3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AC800-D639-41EB-A15C-EB985AAF0B51}" type="datetimeFigureOut">
              <a:rPr lang="el-GR" smtClean="0"/>
              <a:t>3/3/2015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12B9-ED42-4055-982C-50B18084BC3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AC800-D639-41EB-A15C-EB985AAF0B51}" type="datetimeFigureOut">
              <a:rPr lang="el-GR" smtClean="0"/>
              <a:t>3/3/2015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12B9-ED42-4055-982C-50B18084BC3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AC800-D639-41EB-A15C-EB985AAF0B51}" type="datetimeFigureOut">
              <a:rPr lang="el-GR" smtClean="0"/>
              <a:t>3/3/2015</a:t>
            </a:fld>
            <a:endParaRPr lang="el-GR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12B9-ED42-4055-982C-50B18084BC30}" type="slidenum">
              <a:rPr lang="el-GR" smtClean="0"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AC800-D639-41EB-A15C-EB985AAF0B51}" type="datetimeFigureOut">
              <a:rPr lang="el-GR" smtClean="0"/>
              <a:t>3/3/2015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12B9-ED42-4055-982C-50B18084BC3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AC800-D639-41EB-A15C-EB985AAF0B51}" type="datetimeFigureOut">
              <a:rPr lang="el-GR" smtClean="0"/>
              <a:t>3/3/2015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12B9-ED42-4055-982C-50B18084BC3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AC800-D639-41EB-A15C-EB985AAF0B51}" type="datetimeFigureOut">
              <a:rPr lang="el-GR" smtClean="0"/>
              <a:t>3/3/2015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12B9-ED42-4055-982C-50B18084BC3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AC800-D639-41EB-A15C-EB985AAF0B51}" type="datetimeFigureOut">
              <a:rPr lang="el-GR" smtClean="0"/>
              <a:t>3/3/2015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12B9-ED42-4055-982C-50B18084BC3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AC800-D639-41EB-A15C-EB985AAF0B51}" type="datetimeFigureOut">
              <a:rPr lang="el-GR" smtClean="0"/>
              <a:t>3/3/2015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12B9-ED42-4055-982C-50B18084BC30}" type="slidenum">
              <a:rPr lang="el-GR" smtClean="0"/>
              <a:t>‹#›</a:t>
            </a:fld>
            <a:endParaRPr lang="el-GR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AC800-D639-41EB-A15C-EB985AAF0B51}" type="datetimeFigureOut">
              <a:rPr lang="el-GR" smtClean="0"/>
              <a:t>3/3/2015</a:t>
            </a:fld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12B9-ED42-4055-982C-50B18084BC30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FAC800-D639-41EB-A15C-EB985AAF0B51}" type="datetimeFigureOut">
              <a:rPr lang="el-GR" smtClean="0"/>
              <a:t>3/3/2015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8C912B9-ED42-4055-982C-50B18084BC30}" type="slidenum">
              <a:rPr lang="el-GR" smtClean="0"/>
              <a:t>‹#›</a:t>
            </a:fld>
            <a:endParaRPr lang="el-GR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628944" y="3284984"/>
            <a:ext cx="52565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solidFill>
                  <a:srgbClr val="00B0F0"/>
                </a:solidFill>
              </a:rPr>
              <a:t>ΜΑΘΗΜΑ: ΘΡΗΣΚΕΥΤΗΚΑ</a:t>
            </a:r>
            <a:br>
              <a:rPr lang="el-GR" dirty="0">
                <a:solidFill>
                  <a:srgbClr val="00B0F0"/>
                </a:solidFill>
              </a:rPr>
            </a:br>
            <a:r>
              <a:rPr lang="el-GR" dirty="0">
                <a:solidFill>
                  <a:srgbClr val="00B0F0"/>
                </a:solidFill>
              </a:rPr>
              <a:t>ΥΠ. ΚΑΘΗΓΗΤΗΣ: ΓΕΩΡΓΙΟΣ ΚΑΠΕΤΑΝΑΚΗΣ</a:t>
            </a:r>
            <a:br>
              <a:rPr lang="el-GR" dirty="0">
                <a:solidFill>
                  <a:srgbClr val="00B0F0"/>
                </a:solidFill>
              </a:rPr>
            </a:br>
            <a:r>
              <a:rPr lang="el-GR" dirty="0">
                <a:solidFill>
                  <a:srgbClr val="00B0F0"/>
                </a:solidFill>
              </a:rPr>
              <a:t>ΜΑΘΗΤΡΙΑ: ΕΛΕΝΗ ΒΛΕΤΣΑ Β1</a:t>
            </a:r>
            <a:br>
              <a:rPr lang="el-GR" dirty="0">
                <a:solidFill>
                  <a:srgbClr val="00B0F0"/>
                </a:solidFill>
              </a:rPr>
            </a:br>
            <a:r>
              <a:rPr lang="el-GR" dirty="0">
                <a:solidFill>
                  <a:srgbClr val="00B0F0"/>
                </a:solidFill>
              </a:rPr>
              <a:t>ΣΧΟΛΙΚΟ ΕΤΟΣ: 2014-2015</a:t>
            </a:r>
            <a:br>
              <a:rPr lang="el-GR" dirty="0">
                <a:solidFill>
                  <a:srgbClr val="00B0F0"/>
                </a:solidFill>
              </a:rPr>
            </a:br>
            <a:endParaRPr lang="el-GR" dirty="0">
              <a:solidFill>
                <a:srgbClr val="00B0F0"/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323528" y="548680"/>
            <a:ext cx="44807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ΜΑΘΗΜΑ 17</a:t>
            </a:r>
            <a:endParaRPr lang="el-G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73522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76672"/>
            <a:ext cx="47525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>
                <a:solidFill>
                  <a:srgbClr val="00B0F0"/>
                </a:solidFill>
              </a:rPr>
              <a:t>ΕΡΩΤΗΣΗ 2 ΚΕΙΜΕΝΟ Β’ ΣΕΛ 75</a:t>
            </a:r>
            <a:endParaRPr lang="el-GR" sz="3200" dirty="0">
              <a:solidFill>
                <a:srgbClr val="00B0F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2996952"/>
            <a:ext cx="74168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l-GR" sz="2400" dirty="0" smtClean="0"/>
              <a:t>Γιατί οι μαθητές φέρθηκαν με αυστηρότητα σε όσους έφεραν τα παιδιά στο Δάσκαλό τους;</a:t>
            </a:r>
          </a:p>
          <a:p>
            <a:pPr marL="285750" indent="-285750">
              <a:buFontTx/>
              <a:buChar char="-"/>
            </a:pPr>
            <a:r>
              <a:rPr lang="el-GR" sz="2400" dirty="0" smtClean="0"/>
              <a:t>Γιατί ο Ιησούς προέβαλε τα παιδιά ως πρότυπα μίμησης για τους μεγάλους;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598651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76672"/>
            <a:ext cx="3168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>
                <a:solidFill>
                  <a:srgbClr val="00B0F0"/>
                </a:solidFill>
              </a:rPr>
              <a:t>ΑΠΑΝΤΗΣΗ </a:t>
            </a:r>
            <a:endParaRPr lang="el-GR" sz="3200" dirty="0">
              <a:solidFill>
                <a:srgbClr val="00B0F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2420888"/>
            <a:ext cx="67687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- Οι μαθητές φέρθηκαν με αυστηρότητα σε όσους έφεραν τα παιδιά στο Δάσκαλό τους διότι θεώρησαν πως θα τον ενοχλήσουν.</a:t>
            </a:r>
          </a:p>
          <a:p>
            <a:r>
              <a:rPr lang="el-GR" sz="2400" dirty="0" smtClean="0"/>
              <a:t>- </a:t>
            </a:r>
            <a:r>
              <a:rPr lang="el-GR" sz="2400" dirty="0" smtClean="0"/>
              <a:t>Ο Ιησούς προέβαλε τα παιδιά ως πρότυπα μίμησης για τους μεγάλους επειδή είναι αγνά στην ψυχή και δεν ζηλεύουν ούτε φέρονται με κακία.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824382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2431085" y="2636912"/>
            <a:ext cx="384752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9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ΤΕΛΟΣ</a:t>
            </a:r>
            <a:endParaRPr lang="el-GR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59208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Φαρμακείο">
  <a:themeElements>
    <a:clrScheme name="Φαρμακείο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Φαρμακείο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Φαρμακείο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37</TotalTime>
  <Words>88</Words>
  <Application>Microsoft Office PowerPoint</Application>
  <PresentationFormat>Προβολή στην οθόνη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Φαρμακείο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4</cp:revision>
  <dcterms:created xsi:type="dcterms:W3CDTF">2015-03-03T15:11:55Z</dcterms:created>
  <dcterms:modified xsi:type="dcterms:W3CDTF">2015-03-03T15:49:48Z</dcterms:modified>
</cp:coreProperties>
</file>