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667C-A2EC-4F66-9466-17D48B61CDF6}" type="datetimeFigureOut">
              <a:rPr lang="el-GR" smtClean="0"/>
              <a:t>5/3/2015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29ED-53A1-47BC-9226-7D2187F898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667C-A2EC-4F66-9466-17D48B61CDF6}" type="datetimeFigureOut">
              <a:rPr lang="el-GR" smtClean="0"/>
              <a:t>5/3/2015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29ED-53A1-47BC-9226-7D2187F898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667C-A2EC-4F66-9466-17D48B61CDF6}" type="datetimeFigureOut">
              <a:rPr lang="el-GR" smtClean="0"/>
              <a:t>5/3/2015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29ED-53A1-47BC-9226-7D2187F898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667C-A2EC-4F66-9466-17D48B61CDF6}" type="datetimeFigureOut">
              <a:rPr lang="el-GR" smtClean="0"/>
              <a:t>5/3/2015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29ED-53A1-47BC-9226-7D2187F898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667C-A2EC-4F66-9466-17D48B61CDF6}" type="datetimeFigureOut">
              <a:rPr lang="el-GR" smtClean="0"/>
              <a:t>5/3/2015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29ED-53A1-47BC-9226-7D2187F898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667C-A2EC-4F66-9466-17D48B61CDF6}" type="datetimeFigureOut">
              <a:rPr lang="el-GR" smtClean="0"/>
              <a:t>5/3/2015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29ED-53A1-47BC-9226-7D2187F898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667C-A2EC-4F66-9466-17D48B61CDF6}" type="datetimeFigureOut">
              <a:rPr lang="el-GR" smtClean="0"/>
              <a:t>5/3/2015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29ED-53A1-47BC-9226-7D2187F898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667C-A2EC-4F66-9466-17D48B61CDF6}" type="datetimeFigureOut">
              <a:rPr lang="el-GR" smtClean="0"/>
              <a:t>5/3/2015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29ED-53A1-47BC-9226-7D2187F898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667C-A2EC-4F66-9466-17D48B61CDF6}" type="datetimeFigureOut">
              <a:rPr lang="el-GR" smtClean="0"/>
              <a:t>5/3/2015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29ED-53A1-47BC-9226-7D2187F898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667C-A2EC-4F66-9466-17D48B61CDF6}" type="datetimeFigureOut">
              <a:rPr lang="el-GR" smtClean="0"/>
              <a:t>5/3/2015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29ED-53A1-47BC-9226-7D2187F898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667C-A2EC-4F66-9466-17D48B61CDF6}" type="datetimeFigureOut">
              <a:rPr lang="el-GR" smtClean="0"/>
              <a:t>5/3/2015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29ED-53A1-47BC-9226-7D2187F898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4667C-A2EC-4F66-9466-17D48B61CDF6}" type="datetimeFigureOut">
              <a:rPr lang="el-GR" smtClean="0"/>
              <a:t>5/3/2015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29ED-53A1-47BC-9226-7D2187F898A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lu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24. Η Μεταμόρφωση του Χριστού: Φανέρωση της θεϊκής μεγαλοσύνης του πριν από τα Πάθη του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9384" y="6235080"/>
            <a:ext cx="5144616" cy="622920"/>
          </a:xfrm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Γεωργία Μανιουδάκη Β’2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5364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ΠΡΟΤΥΠΟ ΠΕΙΡΑΜΑΤΙΚΟ ΓΥΜΝΑΣΙΟ</a:t>
            </a:r>
          </a:p>
          <a:p>
            <a:r>
              <a:rPr lang="el-GR" dirty="0" smtClean="0"/>
              <a:t>ΕΥΑΓΓΕΛΙΚΗΣ ΣΧΟΛΗΣ ΣΜΥΡΝΗΣ</a:t>
            </a:r>
          </a:p>
          <a:p>
            <a:r>
              <a:rPr lang="el-GR" b="1" dirty="0" smtClean="0"/>
              <a:t>Εργασία στα Θρησκευτικά</a:t>
            </a:r>
            <a:endParaRPr lang="el-GR" b="1" dirty="0"/>
          </a:p>
        </p:txBody>
      </p:sp>
    </p:spTree>
  </p:cSld>
  <p:clrMapOvr>
    <a:masterClrMapping/>
  </p:clrMapOvr>
  <p:transition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Βιβλίο, σελίδα 99, Επεξεργασία, ερώτηση 3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i="1" dirty="0" smtClean="0"/>
              <a:t>    Για ποιο θέμα συνομίλησε ο Ιησούς με τον Μωυσή και τον Ηλία; Αυτό και όλα όσα είδαν, άκουσαν και ένιωσαν οι τρεις μαθητές στο Θαβώρ, πιστεύετε ότι θα μπορούσαν να τους βοηθήσουν να αντέξουν να δουν τον Δάσκαλό τους σταυρωμένο λίγο αργότερα;</a:t>
            </a:r>
            <a:endParaRPr lang="el-GR" i="1" dirty="0"/>
          </a:p>
        </p:txBody>
      </p:sp>
    </p:spTree>
  </p:cSld>
  <p:clrMapOvr>
    <a:masterClrMapping/>
  </p:clrMapOvr>
  <p:transition>
    <p:plu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u="sng" dirty="0" smtClean="0"/>
              <a:t>Απάντηση:</a:t>
            </a:r>
            <a:endParaRPr lang="el-GR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    Ο Ιησούς μίλησε με τον Μωυσή και τον Ηλία για τα Πάθη του και τον σταυρικό του θάνατο με τα οποία θα φέρει εις πέρας την αποστολή του στη γη. </a:t>
            </a:r>
            <a:r>
              <a:rPr lang="el-GR" i="1" dirty="0" smtClean="0"/>
              <a:t>Στη Μεταμόρφωσή του πλησίασαν τον Ιησού περισσότερο σαν Θεάνθρωπο και κατάφεραν να ζήσουν κάτι από την ευτυχία της Βασιλεία του Θεού στην τελική της πληρότητα.</a:t>
            </a:r>
            <a:r>
              <a:rPr lang="el-GR" dirty="0" smtClean="0"/>
              <a:t> Το γεγονός αύτο τους προετοίμασε να αντέξουν όσα θα συνέβαιναν στο Δάσκαλό τους στη συνέχεια.</a:t>
            </a:r>
            <a:endParaRPr lang="el-GR" i="1" dirty="0"/>
          </a:p>
        </p:txBody>
      </p:sp>
    </p:spTree>
  </p:cSld>
  <p:clrMapOvr>
    <a:masterClrMapping/>
  </p:clrMapOvr>
  <p:transition>
    <p:plu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Content Placeholder 3" descr="sotiro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0"/>
            <a:ext cx="5099657" cy="6870628"/>
          </a:xfrm>
        </p:spPr>
      </p:pic>
    </p:spTree>
  </p:cSld>
  <p:clrMapOvr>
    <a:masterClrMapping/>
  </p:clrMapOvr>
  <p:transition>
    <p:plu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Content Placeholder 5" descr="transfiguration-raphael-w3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0"/>
            <a:ext cx="5401647" cy="6897487"/>
          </a:xfrm>
        </p:spPr>
      </p:pic>
    </p:spTree>
  </p:cSld>
  <p:clrMapOvr>
    <a:masterClrMapping/>
  </p:clrMapOvr>
  <p:transition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Content Placeholder 3" descr="bellini_giovanni-transfiguration_of_chri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099933" cy="6203832"/>
          </a:xfrm>
        </p:spPr>
      </p:pic>
    </p:spTree>
  </p:cSld>
  <p:clrMapOvr>
    <a:masterClrMapping/>
  </p:clrMapOvr>
  <p:transition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Σας ευχαριστώ για τον χρόνο σας!</a:t>
            </a:r>
          </a:p>
          <a:p>
            <a:pPr algn="ctr">
              <a:buNone/>
            </a:pPr>
            <a:r>
              <a:rPr lang="el-GR" sz="5400" b="1" dirty="0" smtClean="0"/>
              <a:t>Ευλόγησον...</a:t>
            </a:r>
          </a:p>
          <a:p>
            <a:pPr algn="ctr">
              <a:buNone/>
            </a:pPr>
            <a:endParaRPr lang="el-GR" sz="5400" b="1" dirty="0"/>
          </a:p>
        </p:txBody>
      </p:sp>
      <p:sp>
        <p:nvSpPr>
          <p:cNvPr id="4" name="Cross 3"/>
          <p:cNvSpPr/>
          <p:nvPr/>
        </p:nvSpPr>
        <p:spPr>
          <a:xfrm>
            <a:off x="3131840" y="3356992"/>
            <a:ext cx="2376264" cy="2160240"/>
          </a:xfrm>
          <a:prstGeom prst="pl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plus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170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24. Η Μεταμόρφωση του Χριστού: Φανέρωση της θεϊκής μεγαλοσύνης του πριν από τα Πάθη του</vt:lpstr>
      <vt:lpstr>Βιβλίο, σελίδα 99, Επεξεργασία, ερώτηση 3</vt:lpstr>
      <vt:lpstr>Απάντηση: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24. Η Μεταμόρφωση του Χριστού: Φανέρωση της θεϊκής μεγαλοσύνης του πριν από τα Πάθη του</dc:title>
  <dc:creator>Georgia Manioudaki</dc:creator>
  <cp:lastModifiedBy>Georgia Manioudaki</cp:lastModifiedBy>
  <cp:revision>1</cp:revision>
  <dcterms:created xsi:type="dcterms:W3CDTF">2015-03-05T16:03:03Z</dcterms:created>
  <dcterms:modified xsi:type="dcterms:W3CDTF">2015-03-05T16:26:02Z</dcterms:modified>
</cp:coreProperties>
</file>