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0E218529-A05C-46E9-B018-58061EB340FC}" type="slidenum">
              <a:rPr lang="el-GR" smtClean="0"/>
              <a:t>‹#›</a:t>
            </a:fld>
            <a:endParaRPr lang="el-G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72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D32971C-05A3-4FCC-AEE8-84A30676E7A6}" type="datetimeFigureOut">
              <a:rPr lang="el-GR" smtClean="0"/>
              <a:t>22/2/2015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75995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56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5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226672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43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1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18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88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326640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32971C-05A3-4FCC-AEE8-84A30676E7A6}" type="datetimeFigureOut">
              <a:rPr lang="el-GR" smtClean="0"/>
              <a:t>22/2/2015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218529-A05C-46E9-B018-58061EB340FC}" type="slidenum">
              <a:rPr lang="el-GR" smtClean="0"/>
              <a:t>‹#›</a:t>
            </a:fld>
            <a:endParaRPr lang="el-G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25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D32971C-05A3-4FCC-AEE8-84A30676E7A6}" type="datetimeFigureOut">
              <a:rPr lang="el-GR" smtClean="0"/>
              <a:t>22/2/2015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1627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D32971C-05A3-4FCC-AEE8-84A30676E7A6}" type="datetimeFigureOut">
              <a:rPr lang="el-GR" smtClean="0"/>
              <a:t>22/2/2015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218529-A05C-46E9-B018-58061EB340FC}" type="slidenum">
              <a:rPr lang="el-GR" smtClean="0"/>
              <a:t>‹#›</a:t>
            </a:fld>
            <a:endParaRPr lang="el-G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94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D32971C-05A3-4FCC-AEE8-84A30676E7A6}" type="datetimeFigureOut">
              <a:rPr lang="el-GR" smtClean="0"/>
              <a:t>22/2/2015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218529-A05C-46E9-B018-58061EB340FC}"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97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2971C-05A3-4FCC-AEE8-84A30676E7A6}" type="datetimeFigureOut">
              <a:rPr lang="el-GR" smtClean="0"/>
              <a:t>22/2/2015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398567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D32971C-05A3-4FCC-AEE8-84A30676E7A6}" type="datetimeFigureOut">
              <a:rPr lang="el-GR" smtClean="0"/>
              <a:t>22/2/2015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218529-A05C-46E9-B018-58061EB340FC}" type="slidenum">
              <a:rPr lang="el-GR" smtClean="0"/>
              <a:t>‹#›</a:t>
            </a:fld>
            <a:endParaRPr lang="el-G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17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D32971C-05A3-4FCC-AEE8-84A30676E7A6}" type="datetimeFigureOut">
              <a:rPr lang="el-GR" smtClean="0"/>
              <a:t>22/2/2015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218529-A05C-46E9-B018-58061EB340FC}" type="slidenum">
              <a:rPr lang="el-GR" smtClean="0"/>
              <a:t>‹#›</a:t>
            </a:fld>
            <a:endParaRPr lang="el-GR"/>
          </a:p>
        </p:txBody>
      </p:sp>
    </p:spTree>
    <p:extLst>
      <p:ext uri="{BB962C8B-B14F-4D97-AF65-F5344CB8AC3E}">
        <p14:creationId xmlns:p14="http://schemas.microsoft.com/office/powerpoint/2010/main" val="130631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32971C-05A3-4FCC-AEE8-84A30676E7A6}" type="datetimeFigureOut">
              <a:rPr lang="el-GR" smtClean="0"/>
              <a:t>22/2/2015</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218529-A05C-46E9-B018-58061EB340FC}" type="slidenum">
              <a:rPr lang="el-GR" smtClean="0"/>
              <a:t>‹#›</a:t>
            </a:fld>
            <a:endParaRPr lang="el-GR"/>
          </a:p>
        </p:txBody>
      </p:sp>
    </p:spTree>
    <p:extLst>
      <p:ext uri="{BB962C8B-B14F-4D97-AF65-F5344CB8AC3E}">
        <p14:creationId xmlns:p14="http://schemas.microsoft.com/office/powerpoint/2010/main" val="828795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000" dirty="0" smtClean="0"/>
              <a:t>Πρότυπο Πειραματικό Γυμνάσιο Ευαγγελικής Σχολής Σμύρνης</a:t>
            </a:r>
            <a:endParaRPr lang="el-GR" sz="4000" dirty="0"/>
          </a:p>
        </p:txBody>
      </p:sp>
      <p:sp>
        <p:nvSpPr>
          <p:cNvPr id="3" name="Υπότιτλος 2"/>
          <p:cNvSpPr>
            <a:spLocks noGrp="1"/>
          </p:cNvSpPr>
          <p:nvPr>
            <p:ph type="subTitle" idx="1"/>
          </p:nvPr>
        </p:nvSpPr>
        <p:spPr>
          <a:xfrm>
            <a:off x="2692398" y="3599540"/>
            <a:ext cx="6815669" cy="1959432"/>
          </a:xfrm>
        </p:spPr>
        <p:txBody>
          <a:bodyPr>
            <a:normAutofit fontScale="92500" lnSpcReduction="10000"/>
          </a:bodyPr>
          <a:lstStyle/>
          <a:p>
            <a:r>
              <a:rPr lang="el-GR" dirty="0" smtClean="0"/>
              <a:t>Μάθημα: Θρησκευτικά</a:t>
            </a:r>
          </a:p>
          <a:p>
            <a:r>
              <a:rPr lang="el-GR" dirty="0" smtClean="0"/>
              <a:t>Υπ. Καθηγητής: Γ. Καπετανάκης</a:t>
            </a:r>
          </a:p>
          <a:p>
            <a:r>
              <a:rPr lang="el-GR" dirty="0" smtClean="0"/>
              <a:t>Μαθήτρια: Κατερίνα Ζιάκα</a:t>
            </a:r>
          </a:p>
          <a:p>
            <a:r>
              <a:rPr lang="el-GR" dirty="0" smtClean="0"/>
              <a:t>Τμήμα: Β1</a:t>
            </a:r>
          </a:p>
          <a:p>
            <a:r>
              <a:rPr lang="el-GR" dirty="0" smtClean="0"/>
              <a:t>Σχολικό έτος: 2014-2015</a:t>
            </a:r>
            <a:endParaRPr lang="el-GR" dirty="0"/>
          </a:p>
        </p:txBody>
      </p:sp>
    </p:spTree>
    <p:extLst>
      <p:ext uri="{BB962C8B-B14F-4D97-AF65-F5344CB8AC3E}">
        <p14:creationId xmlns:p14="http://schemas.microsoft.com/office/powerpoint/2010/main" val="32241728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Άσκηση 4 στην σελίδα 97 του σχολικού βιβλίου</a:t>
            </a:r>
            <a:endParaRPr lang="el-GR" dirty="0"/>
          </a:p>
        </p:txBody>
      </p:sp>
      <p:sp>
        <p:nvSpPr>
          <p:cNvPr id="3" name="Θέση περιεχομένου 2"/>
          <p:cNvSpPr>
            <a:spLocks noGrp="1"/>
          </p:cNvSpPr>
          <p:nvPr>
            <p:ph idx="1"/>
          </p:nvPr>
        </p:nvSpPr>
        <p:spPr/>
        <p:txBody>
          <a:bodyPr/>
          <a:lstStyle/>
          <a:p>
            <a:pPr marL="0" indent="0">
              <a:buNone/>
            </a:pPr>
            <a:r>
              <a:rPr lang="el-GR" dirty="0" smtClean="0"/>
              <a:t>Ποια πρόσωπα βρίσκονταν τη στιγμή που ο Ιησούς έδινε και πάλι την ζωή στην κόρη του </a:t>
            </a:r>
            <a:r>
              <a:rPr lang="el-GR" dirty="0" err="1" smtClean="0"/>
              <a:t>Ιαείρου</a:t>
            </a:r>
            <a:r>
              <a:rPr lang="el-GR" dirty="0" smtClean="0"/>
              <a:t>; Για ποιο λόγο νομίζετε ότι ο Ιησούς έδωσε αυστηρή εντολή να μη μαθευτεί το γεγονός αυτό;</a:t>
            </a:r>
            <a:endParaRPr lang="el-GR" dirty="0"/>
          </a:p>
        </p:txBody>
      </p:sp>
    </p:spTree>
    <p:extLst>
      <p:ext uri="{BB962C8B-B14F-4D97-AF65-F5344CB8AC3E}">
        <p14:creationId xmlns:p14="http://schemas.microsoft.com/office/powerpoint/2010/main" val="383607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Απάντηση</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Τα πρόσωπα που βρίσκονταν εκεί ήταν οι γονείς του κοριτσιού, και οι μαθητές του, Πέτρος, Ιάκωβος και Ιωάννης. Ο Χριστός έδωσε αυστηρή εντολή να μην μαθευτεί το γεγονός αυτό, γιατί δεν ήθελε με τα θαύματά του να κάνει τους ανθρώπους να τον ακολουθήσουν. Έκανε θαύματα μόνο σε αυτούς που είχαν πολύ μεγάλη πίστη, όπως ο </a:t>
            </a:r>
            <a:r>
              <a:rPr lang="el-GR" dirty="0" err="1" smtClean="0"/>
              <a:t>Ιάειρος</a:t>
            </a:r>
            <a:r>
              <a:rPr lang="el-GR" dirty="0" smtClean="0"/>
              <a:t>.</a:t>
            </a:r>
            <a:endParaRPr lang="el-GR" dirty="0"/>
          </a:p>
        </p:txBody>
      </p:sp>
    </p:spTree>
    <p:extLst>
      <p:ext uri="{BB962C8B-B14F-4D97-AF65-F5344CB8AC3E}">
        <p14:creationId xmlns:p14="http://schemas.microsoft.com/office/powerpoint/2010/main" val="6645617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435582" y="2401278"/>
            <a:ext cx="3204723" cy="1569660"/>
          </a:xfrm>
          <a:prstGeom prst="rect">
            <a:avLst/>
          </a:prstGeom>
          <a:noFill/>
        </p:spPr>
        <p:txBody>
          <a:bodyPr wrap="none" lIns="91440" tIns="45720" rIns="91440" bIns="45720">
            <a:spAutoFit/>
          </a:bodyPr>
          <a:lstStyle/>
          <a:p>
            <a:pPr algn="ctr"/>
            <a:r>
              <a:rPr lang="el-GR"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Τέλος</a:t>
            </a:r>
            <a:endParaRPr lang="el-GR"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7039264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33</TotalTime>
  <Words>136</Words>
  <Application>Microsoft Office PowerPoint</Application>
  <PresentationFormat>Ευρεία οθόνη</PresentationFormat>
  <Paragraphs>11</Paragraphs>
  <Slides>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vt:i4>
      </vt:variant>
    </vt:vector>
  </HeadingPairs>
  <TitlesOfParts>
    <vt:vector size="7" baseType="lpstr">
      <vt:lpstr>Arial</vt:lpstr>
      <vt:lpstr>Garamond</vt:lpstr>
      <vt:lpstr>Οργανικό</vt:lpstr>
      <vt:lpstr>Πρότυπο Πειραματικό Γυμνάσιο Ευαγγελικής Σχολής Σμύρνης</vt:lpstr>
      <vt:lpstr>Άσκηση 4 στην σελίδα 97 του σχολικού βιβλίου</vt:lpstr>
      <vt:lpstr>Απάντηση</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Πρότυπο Πειραματικό Γυμνάσιο Ευαγγελικής Σχολής Σμύρνης</dc:title>
  <dc:creator>Katerina</dc:creator>
  <cp:lastModifiedBy>Katerina</cp:lastModifiedBy>
  <cp:revision>5</cp:revision>
  <dcterms:created xsi:type="dcterms:W3CDTF">2015-02-22T20:11:30Z</dcterms:created>
  <dcterms:modified xsi:type="dcterms:W3CDTF">2015-02-22T20:45:18Z</dcterms:modified>
</cp:coreProperties>
</file>