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127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403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5957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1526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6994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5105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0572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138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314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819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165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48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428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3602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933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120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4421E-DCB2-4DFB-8536-4D8DE65975B2}" type="datetimeFigureOut">
              <a:rPr lang="el-GR" smtClean="0"/>
              <a:t>22/2/2015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097D25-44CF-402B-9391-1CF48D0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114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Πρότυπο Πειραματικό Γυμνάσιο Ευαγγελικής Σχολής Σμύρνης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190310"/>
          </a:xfrm>
        </p:spPr>
        <p:txBody>
          <a:bodyPr/>
          <a:lstStyle/>
          <a:p>
            <a:r>
              <a:rPr lang="el-GR" dirty="0" smtClean="0"/>
              <a:t>Μάθημα: Θρησκευτικά</a:t>
            </a:r>
          </a:p>
          <a:p>
            <a:r>
              <a:rPr lang="el-GR" dirty="0" smtClean="0"/>
              <a:t>Υπ. Καθηγητής: Γ. Καπετανάκης</a:t>
            </a:r>
          </a:p>
          <a:p>
            <a:r>
              <a:rPr lang="el-GR" dirty="0" smtClean="0"/>
              <a:t>Μαθήτρια: Κατερίνα Ζιάκα</a:t>
            </a:r>
          </a:p>
          <a:p>
            <a:r>
              <a:rPr lang="el-GR" dirty="0" smtClean="0"/>
              <a:t>Τμήμα: Β1</a:t>
            </a:r>
          </a:p>
          <a:p>
            <a:r>
              <a:rPr lang="el-GR" dirty="0" smtClean="0"/>
              <a:t>Σχολικό έτος: 2014-2015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5834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Άσκηση 3 στην σελίδα 94 του σχολικού βιβλίου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Παρατηρήστε την στάση των γονιών του τυφλού μετά την θεραπεία του παιδιού τους. Θα την δικαιολογούσατε και γιατί;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93124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Απάντηση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Όταν τους καλούν για ανάκριση οι θρησκευτικοί άρχοντες, εκείνοι προσπαθούν να βγάλουν κάθε ευθύνη από πάνω τους, θέλοντας να μην τους αποβάλουν από την συναγωγή. Η στάση τους αυτή είναι αδικαιολόγητη, καθώς δεν λένε την αλήθεια και δεν υποστηρίζουν το παιδί τους, μόνο και μόνο για να μην ‘μπλέξουν’ οι ίδιοι.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5069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1465943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l-GR" sz="9600" dirty="0" smtClean="0"/>
              <a:t>Τέλος!</a:t>
            </a:r>
            <a:endParaRPr lang="el-GR" sz="9600" dirty="0"/>
          </a:p>
        </p:txBody>
      </p:sp>
    </p:spTree>
    <p:extLst>
      <p:ext uri="{BB962C8B-B14F-4D97-AF65-F5344CB8AC3E}">
        <p14:creationId xmlns:p14="http://schemas.microsoft.com/office/powerpoint/2010/main" val="2642815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Όψη">
  <a:themeElements>
    <a:clrScheme name="Κόκκινο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117</Words>
  <Application>Microsoft Office PowerPoint</Application>
  <PresentationFormat>Ευρεία οθόνη</PresentationFormat>
  <Paragraphs>11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Όψη</vt:lpstr>
      <vt:lpstr>Πρότυπο Πειραματικό Γυμνάσιο Ευαγγελικής Σχολής Σμύρνης</vt:lpstr>
      <vt:lpstr>Άσκηση 3 στην σελίδα 94 του σχολικού βιβλίου</vt:lpstr>
      <vt:lpstr>Απάντηση</vt:lpstr>
      <vt:lpstr>Τέλος!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Πρότυπο Πειραματικό Γυμνάσιο Ευαγγελικής Σχολής Σμύρνης</dc:title>
  <dc:creator>Katerina</dc:creator>
  <cp:lastModifiedBy>Katerina</cp:lastModifiedBy>
  <cp:revision>4</cp:revision>
  <dcterms:created xsi:type="dcterms:W3CDTF">2015-02-22T19:31:57Z</dcterms:created>
  <dcterms:modified xsi:type="dcterms:W3CDTF">2015-02-22T20:10:20Z</dcterms:modified>
</cp:coreProperties>
</file>